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nton"/>
      <p:regular r:id="rId19"/>
    </p:embeddedFont>
    <p:embeddedFont>
      <p:font typeface="Saira ExtraCondensed ExtraBold"/>
      <p:bold r:id="rId20"/>
    </p:embeddedFont>
    <p:embeddedFont>
      <p:font typeface="Barlow Semi Condensed Medium"/>
      <p:regular r:id="rId21"/>
      <p:bold r:id="rId22"/>
      <p:italic r:id="rId23"/>
      <p:boldItalic r:id="rId24"/>
    </p:embeddedFont>
    <p:embeddedFont>
      <p:font typeface="Abel"/>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airaExtraCondensedExtraBold-bold.fntdata"/><Relationship Id="rId22" Type="http://schemas.openxmlformats.org/officeDocument/2006/relationships/font" Target="fonts/BarlowSemiCondensedMedium-bold.fntdata"/><Relationship Id="rId21" Type="http://schemas.openxmlformats.org/officeDocument/2006/relationships/font" Target="fonts/BarlowSemiCondensedMedium-regular.fntdata"/><Relationship Id="rId24" Type="http://schemas.openxmlformats.org/officeDocument/2006/relationships/font" Target="fonts/BarlowSemiCondensedMedium-boldItalic.fntdata"/><Relationship Id="rId23" Type="http://schemas.openxmlformats.org/officeDocument/2006/relationships/font" Target="fonts/BarlowSemi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Abel-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Anton-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5db2ce79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db2ce79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af8b64ae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af8b64ae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57cfa781d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7cfa781d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57cfa781d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cfa781d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7cfa781d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7cfa781d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7cfa781d9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7cfa781d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af8b64a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af8b64a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7cfa781d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7cfa781d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34343"/>
              </a:buClr>
              <a:buSzPts val="1200"/>
              <a:buFont typeface="Abel"/>
              <a:buChar char="●"/>
            </a:pPr>
            <a:r>
              <a:rPr b="1" lang="es" sz="1200">
                <a:solidFill>
                  <a:srgbClr val="434343"/>
                </a:solidFill>
                <a:latin typeface="Abel"/>
                <a:ea typeface="Abel"/>
                <a:cs typeface="Abel"/>
                <a:sym typeface="Abel"/>
              </a:rPr>
              <a:t>In the year 2020, the stock market has seen some high volatility due to COV-19. I applied sentiment analysis to a portfolio of stocks.</a:t>
            </a:r>
            <a:endParaRPr b="1" sz="1200">
              <a:solidFill>
                <a:srgbClr val="434343"/>
              </a:solidFill>
              <a:latin typeface="Abel"/>
              <a:ea typeface="Abel"/>
              <a:cs typeface="Abel"/>
              <a:sym typeface="Abel"/>
            </a:endParaRPr>
          </a:p>
          <a:p>
            <a:pPr indent="-304800" lvl="0" marL="457200" rtl="0" algn="l">
              <a:spcBef>
                <a:spcPts val="1000"/>
              </a:spcBef>
              <a:spcAft>
                <a:spcPts val="0"/>
              </a:spcAft>
              <a:buClr>
                <a:srgbClr val="434343"/>
              </a:buClr>
              <a:buSzPts val="1200"/>
              <a:buFont typeface="Abel"/>
              <a:buChar char="●"/>
            </a:pPr>
            <a:r>
              <a:rPr b="1" lang="es" sz="1200">
                <a:solidFill>
                  <a:srgbClr val="434343"/>
                </a:solidFill>
                <a:latin typeface="Abel"/>
                <a:ea typeface="Abel"/>
                <a:cs typeface="Abel"/>
                <a:sym typeface="Abel"/>
              </a:rPr>
              <a:t>I have chosen to analyze earnings call transcripts. An earnings call is a conference call between the management of a public company (CEO, CFO, &amp; etc.), analysts, investors.</a:t>
            </a:r>
            <a:endParaRPr b="1" sz="1200">
              <a:solidFill>
                <a:srgbClr val="434343"/>
              </a:solidFill>
              <a:latin typeface="Abel"/>
              <a:ea typeface="Abel"/>
              <a:cs typeface="Abel"/>
              <a:sym typeface="Abel"/>
            </a:endParaRPr>
          </a:p>
          <a:p>
            <a:pPr indent="-304800" lvl="0" marL="457200" rtl="0" algn="l">
              <a:spcBef>
                <a:spcPts val="1000"/>
              </a:spcBef>
              <a:spcAft>
                <a:spcPts val="0"/>
              </a:spcAft>
              <a:buClr>
                <a:srgbClr val="434343"/>
              </a:buClr>
              <a:buSzPts val="1200"/>
              <a:buFont typeface="Abel"/>
              <a:buChar char="●"/>
            </a:pPr>
            <a:r>
              <a:rPr b="1" lang="es" sz="1200">
                <a:solidFill>
                  <a:srgbClr val="434343"/>
                </a:solidFill>
                <a:latin typeface="Abel"/>
                <a:ea typeface="Abel"/>
                <a:cs typeface="Abel"/>
                <a:sym typeface="Abel"/>
              </a:rPr>
              <a:t>An earnings call discusses the company's financial results during a given reporting period, such as a quarter or a fiscal year</a:t>
            </a:r>
            <a:endParaRPr b="1" sz="1200">
              <a:solidFill>
                <a:srgbClr val="434343"/>
              </a:solidFill>
              <a:latin typeface="Abel"/>
              <a:ea typeface="Abel"/>
              <a:cs typeface="Abel"/>
              <a:sym typeface="Abel"/>
            </a:endParaRPr>
          </a:p>
          <a:p>
            <a:pPr indent="0" lvl="0" marL="0" rtl="0" algn="l">
              <a:spcBef>
                <a:spcPts val="10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7cfa781d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7cfa781d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af8b64ae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af8b64ae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af8b64ae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af8b64ae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7cfa781d9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7cfa781d9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af8b64ae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af8b64ae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b1db65b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b1db65b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66725" y="1461650"/>
            <a:ext cx="83772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
  <p:cSld name="CUSTOM_2_1_1_1">
    <p:bg>
      <p:bgPr>
        <a:solidFill>
          <a:schemeClr val="lt1"/>
        </a:solidFill>
      </p:bgPr>
    </p:bg>
    <p:spTree>
      <p:nvGrpSpPr>
        <p:cNvPr id="55" name="Shape 55"/>
        <p:cNvGrpSpPr/>
        <p:nvPr/>
      </p:nvGrpSpPr>
      <p:grpSpPr>
        <a:xfrm>
          <a:off x="0" y="0"/>
          <a:ext cx="0" cy="0"/>
          <a:chOff x="0" y="0"/>
          <a:chExt cx="0" cy="0"/>
        </a:xfrm>
      </p:grpSpPr>
      <p:sp>
        <p:nvSpPr>
          <p:cNvPr id="56" name="Google Shape;56;p11"/>
          <p:cNvSpPr/>
          <p:nvPr/>
        </p:nvSpPr>
        <p:spPr>
          <a:xfrm flipH="1">
            <a:off x="3757750" y="0"/>
            <a:ext cx="1628400" cy="5229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type="ctrTitle"/>
          </p:nvPr>
        </p:nvSpPr>
        <p:spPr>
          <a:xfrm>
            <a:off x="3868975" y="2143950"/>
            <a:ext cx="1406100" cy="855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34343"/>
              </a:buClr>
              <a:buSzPts val="2700"/>
              <a:buNone/>
              <a:defRPr sz="2700">
                <a:solidFill>
                  <a:srgbClr val="434343"/>
                </a:solidFill>
              </a:defRPr>
            </a:lvl1pPr>
            <a:lvl2pPr lvl="1" rtl="0" algn="ctr">
              <a:spcBef>
                <a:spcPts val="0"/>
              </a:spcBef>
              <a:spcAft>
                <a:spcPts val="0"/>
              </a:spcAft>
              <a:buClr>
                <a:srgbClr val="434343"/>
              </a:buClr>
              <a:buSzPts val="2700"/>
              <a:buNone/>
              <a:defRPr sz="2700">
                <a:solidFill>
                  <a:srgbClr val="434343"/>
                </a:solidFill>
              </a:defRPr>
            </a:lvl2pPr>
            <a:lvl3pPr lvl="2" rtl="0" algn="ctr">
              <a:spcBef>
                <a:spcPts val="0"/>
              </a:spcBef>
              <a:spcAft>
                <a:spcPts val="0"/>
              </a:spcAft>
              <a:buClr>
                <a:srgbClr val="434343"/>
              </a:buClr>
              <a:buSzPts val="2700"/>
              <a:buNone/>
              <a:defRPr sz="2700">
                <a:solidFill>
                  <a:srgbClr val="434343"/>
                </a:solidFill>
              </a:defRPr>
            </a:lvl3pPr>
            <a:lvl4pPr lvl="3" rtl="0" algn="ctr">
              <a:spcBef>
                <a:spcPts val="0"/>
              </a:spcBef>
              <a:spcAft>
                <a:spcPts val="0"/>
              </a:spcAft>
              <a:buClr>
                <a:srgbClr val="434343"/>
              </a:buClr>
              <a:buSzPts val="2700"/>
              <a:buNone/>
              <a:defRPr sz="2700">
                <a:solidFill>
                  <a:srgbClr val="434343"/>
                </a:solidFill>
              </a:defRPr>
            </a:lvl4pPr>
            <a:lvl5pPr lvl="4" rtl="0" algn="ctr">
              <a:spcBef>
                <a:spcPts val="0"/>
              </a:spcBef>
              <a:spcAft>
                <a:spcPts val="0"/>
              </a:spcAft>
              <a:buClr>
                <a:srgbClr val="434343"/>
              </a:buClr>
              <a:buSzPts val="2700"/>
              <a:buNone/>
              <a:defRPr sz="2700">
                <a:solidFill>
                  <a:srgbClr val="434343"/>
                </a:solidFill>
              </a:defRPr>
            </a:lvl5pPr>
            <a:lvl6pPr lvl="5" rtl="0" algn="ctr">
              <a:spcBef>
                <a:spcPts val="0"/>
              </a:spcBef>
              <a:spcAft>
                <a:spcPts val="0"/>
              </a:spcAft>
              <a:buClr>
                <a:srgbClr val="434343"/>
              </a:buClr>
              <a:buSzPts val="2700"/>
              <a:buNone/>
              <a:defRPr sz="2700">
                <a:solidFill>
                  <a:srgbClr val="434343"/>
                </a:solidFill>
              </a:defRPr>
            </a:lvl6pPr>
            <a:lvl7pPr lvl="6" rtl="0" algn="ctr">
              <a:spcBef>
                <a:spcPts val="0"/>
              </a:spcBef>
              <a:spcAft>
                <a:spcPts val="0"/>
              </a:spcAft>
              <a:buClr>
                <a:srgbClr val="434343"/>
              </a:buClr>
              <a:buSzPts val="2700"/>
              <a:buNone/>
              <a:defRPr sz="2700">
                <a:solidFill>
                  <a:srgbClr val="434343"/>
                </a:solidFill>
              </a:defRPr>
            </a:lvl7pPr>
            <a:lvl8pPr lvl="7" rtl="0" algn="ctr">
              <a:spcBef>
                <a:spcPts val="0"/>
              </a:spcBef>
              <a:spcAft>
                <a:spcPts val="0"/>
              </a:spcAft>
              <a:buClr>
                <a:srgbClr val="434343"/>
              </a:buClr>
              <a:buSzPts val="2700"/>
              <a:buNone/>
              <a:defRPr sz="2700">
                <a:solidFill>
                  <a:srgbClr val="434343"/>
                </a:solidFill>
              </a:defRPr>
            </a:lvl8pPr>
            <a:lvl9pPr lvl="8" rtl="0" algn="ctr">
              <a:spcBef>
                <a:spcPts val="0"/>
              </a:spcBef>
              <a:spcAft>
                <a:spcPts val="0"/>
              </a:spcAft>
              <a:buClr>
                <a:srgbClr val="434343"/>
              </a:buClr>
              <a:buSzPts val="2700"/>
              <a:buNone/>
              <a:defRPr sz="2700">
                <a:solidFill>
                  <a:srgbClr val="434343"/>
                </a:solidFill>
              </a:defRPr>
            </a:lvl9pPr>
          </a:lstStyle>
          <a:p/>
        </p:txBody>
      </p:sp>
      <p:sp>
        <p:nvSpPr>
          <p:cNvPr id="58" name="Google Shape;58;p11"/>
          <p:cNvSpPr txBox="1"/>
          <p:nvPr>
            <p:ph idx="1" type="subTitle"/>
          </p:nvPr>
        </p:nvSpPr>
        <p:spPr>
          <a:xfrm flipH="1">
            <a:off x="992525" y="1809450"/>
            <a:ext cx="2243400" cy="79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9900"/>
              </a:buClr>
              <a:buSzPts val="1600"/>
              <a:buFont typeface="Anton"/>
              <a:buNone/>
              <a:defRPr sz="1600">
                <a:solidFill>
                  <a:srgbClr val="FF9900"/>
                </a:solidFill>
                <a:latin typeface="Anton"/>
                <a:ea typeface="Anton"/>
                <a:cs typeface="Anton"/>
                <a:sym typeface="Anton"/>
              </a:defRPr>
            </a:lvl1pPr>
            <a:lvl2pPr lvl="1"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2pPr>
            <a:lvl3pPr lvl="2"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3pPr>
            <a:lvl4pPr lvl="3"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4pPr>
            <a:lvl5pPr lvl="4"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5pPr>
            <a:lvl6pPr lvl="5"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6pPr>
            <a:lvl7pPr lvl="6"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7pPr>
            <a:lvl8pPr lvl="7"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8pPr>
            <a:lvl9pPr lvl="8"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9pPr>
          </a:lstStyle>
          <a:p/>
        </p:txBody>
      </p:sp>
      <p:sp>
        <p:nvSpPr>
          <p:cNvPr id="59" name="Google Shape;59;p11"/>
          <p:cNvSpPr txBox="1"/>
          <p:nvPr>
            <p:ph idx="2" type="subTitle"/>
          </p:nvPr>
        </p:nvSpPr>
        <p:spPr>
          <a:xfrm>
            <a:off x="992475" y="2678542"/>
            <a:ext cx="2243400" cy="537300"/>
          </a:xfrm>
          <a:prstGeom prst="rect">
            <a:avLst/>
          </a:prstGeom>
          <a:solidFill>
            <a:srgbClr val="F6B26B"/>
          </a:solid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60" name="Google Shape;60;p11"/>
          <p:cNvSpPr txBox="1"/>
          <p:nvPr>
            <p:ph idx="3" type="subTitle"/>
          </p:nvPr>
        </p:nvSpPr>
        <p:spPr>
          <a:xfrm flipH="1">
            <a:off x="5908125" y="1809450"/>
            <a:ext cx="2243400" cy="79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F9900"/>
              </a:buClr>
              <a:buSzPts val="1600"/>
              <a:buFont typeface="Anton"/>
              <a:buNone/>
              <a:defRPr sz="1600">
                <a:solidFill>
                  <a:srgbClr val="FF9900"/>
                </a:solidFill>
                <a:latin typeface="Anton"/>
                <a:ea typeface="Anton"/>
                <a:cs typeface="Anton"/>
                <a:sym typeface="Anton"/>
              </a:defRPr>
            </a:lvl1pPr>
            <a:lvl2pPr lvl="1"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2pPr>
            <a:lvl3pPr lvl="2"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3pPr>
            <a:lvl4pPr lvl="3"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4pPr>
            <a:lvl5pPr lvl="4"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5pPr>
            <a:lvl6pPr lvl="5"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6pPr>
            <a:lvl7pPr lvl="6"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7pPr>
            <a:lvl8pPr lvl="7"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8pPr>
            <a:lvl9pPr lvl="8" rtl="0" algn="r">
              <a:lnSpc>
                <a:spcPct val="100000"/>
              </a:lnSpc>
              <a:spcBef>
                <a:spcPts val="0"/>
              </a:spcBef>
              <a:spcAft>
                <a:spcPts val="0"/>
              </a:spcAft>
              <a:buClr>
                <a:schemeClr val="accent2"/>
              </a:buClr>
              <a:buSzPts val="1600"/>
              <a:buFont typeface="Anton"/>
              <a:buNone/>
              <a:defRPr sz="1600">
                <a:solidFill>
                  <a:schemeClr val="accent2"/>
                </a:solidFill>
                <a:latin typeface="Anton"/>
                <a:ea typeface="Anton"/>
                <a:cs typeface="Anton"/>
                <a:sym typeface="Anton"/>
              </a:defRPr>
            </a:lvl9pPr>
          </a:lstStyle>
          <a:p/>
        </p:txBody>
      </p:sp>
      <p:sp>
        <p:nvSpPr>
          <p:cNvPr id="61" name="Google Shape;61;p11"/>
          <p:cNvSpPr txBox="1"/>
          <p:nvPr>
            <p:ph idx="4" type="subTitle"/>
          </p:nvPr>
        </p:nvSpPr>
        <p:spPr>
          <a:xfrm>
            <a:off x="5908125" y="2678542"/>
            <a:ext cx="2243400" cy="537300"/>
          </a:xfrm>
          <a:prstGeom prst="rect">
            <a:avLst/>
          </a:prstGeom>
          <a:solidFill>
            <a:srgbClr val="F6B26B"/>
          </a:solid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ct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gn="ct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4_3_1">
    <p:bg>
      <p:bgPr>
        <a:solidFill>
          <a:schemeClr val="lt1"/>
        </a:solidFill>
      </p:bgPr>
    </p:bg>
    <p:spTree>
      <p:nvGrpSpPr>
        <p:cNvPr id="62" name="Shape 62"/>
        <p:cNvGrpSpPr/>
        <p:nvPr/>
      </p:nvGrpSpPr>
      <p:grpSpPr>
        <a:xfrm>
          <a:off x="0" y="0"/>
          <a:ext cx="0" cy="0"/>
          <a:chOff x="0" y="0"/>
          <a:chExt cx="0" cy="0"/>
        </a:xfrm>
      </p:grpSpPr>
      <p:sp>
        <p:nvSpPr>
          <p:cNvPr id="63" name="Google Shape;63;p12"/>
          <p:cNvSpPr txBox="1"/>
          <p:nvPr>
            <p:ph idx="1" type="subTitle"/>
          </p:nvPr>
        </p:nvSpPr>
        <p:spPr>
          <a:xfrm>
            <a:off x="1139125" y="2298263"/>
            <a:ext cx="27768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9900"/>
              </a:buClr>
              <a:buSzPts val="1200"/>
              <a:buNone/>
              <a:defRPr sz="1200">
                <a:solidFill>
                  <a:srgbClr val="FF9900"/>
                </a:solidFill>
              </a:defRPr>
            </a:lvl1pPr>
            <a:lvl2pPr lvl="1" rtl="0">
              <a:lnSpc>
                <a:spcPct val="100000"/>
              </a:lnSpc>
              <a:spcBef>
                <a:spcPts val="0"/>
              </a:spcBef>
              <a:spcAft>
                <a:spcPts val="0"/>
              </a:spcAft>
              <a:buClr>
                <a:schemeClr val="accent2"/>
              </a:buClr>
              <a:buSzPts val="1200"/>
              <a:buNone/>
              <a:defRPr>
                <a:solidFill>
                  <a:schemeClr val="accent2"/>
                </a:solidFill>
              </a:defRPr>
            </a:lvl2pPr>
            <a:lvl3pPr lvl="2" rtl="0">
              <a:lnSpc>
                <a:spcPct val="100000"/>
              </a:lnSpc>
              <a:spcBef>
                <a:spcPts val="0"/>
              </a:spcBef>
              <a:spcAft>
                <a:spcPts val="0"/>
              </a:spcAft>
              <a:buClr>
                <a:schemeClr val="accent2"/>
              </a:buClr>
              <a:buSzPts val="1200"/>
              <a:buNone/>
              <a:defRPr>
                <a:solidFill>
                  <a:schemeClr val="accent2"/>
                </a:solidFill>
              </a:defRPr>
            </a:lvl3pPr>
            <a:lvl4pPr lvl="3" rtl="0">
              <a:lnSpc>
                <a:spcPct val="100000"/>
              </a:lnSpc>
              <a:spcBef>
                <a:spcPts val="0"/>
              </a:spcBef>
              <a:spcAft>
                <a:spcPts val="0"/>
              </a:spcAft>
              <a:buClr>
                <a:schemeClr val="accent2"/>
              </a:buClr>
              <a:buSzPts val="1200"/>
              <a:buNone/>
              <a:defRPr>
                <a:solidFill>
                  <a:schemeClr val="accent2"/>
                </a:solidFill>
              </a:defRPr>
            </a:lvl4pPr>
            <a:lvl5pPr lvl="4" rtl="0">
              <a:lnSpc>
                <a:spcPct val="100000"/>
              </a:lnSpc>
              <a:spcBef>
                <a:spcPts val="0"/>
              </a:spcBef>
              <a:spcAft>
                <a:spcPts val="0"/>
              </a:spcAft>
              <a:buClr>
                <a:schemeClr val="accent2"/>
              </a:buClr>
              <a:buSzPts val="1200"/>
              <a:buNone/>
              <a:defRPr>
                <a:solidFill>
                  <a:schemeClr val="accent2"/>
                </a:solidFill>
              </a:defRPr>
            </a:lvl5pPr>
            <a:lvl6pPr lvl="5" rtl="0">
              <a:lnSpc>
                <a:spcPct val="100000"/>
              </a:lnSpc>
              <a:spcBef>
                <a:spcPts val="0"/>
              </a:spcBef>
              <a:spcAft>
                <a:spcPts val="0"/>
              </a:spcAft>
              <a:buClr>
                <a:schemeClr val="accent2"/>
              </a:buClr>
              <a:buSzPts val="1200"/>
              <a:buNone/>
              <a:defRPr sz="1200">
                <a:solidFill>
                  <a:schemeClr val="accent2"/>
                </a:solidFill>
              </a:defRPr>
            </a:lvl6pPr>
            <a:lvl7pPr lvl="6" rtl="0">
              <a:lnSpc>
                <a:spcPct val="100000"/>
              </a:lnSpc>
              <a:spcBef>
                <a:spcPts val="0"/>
              </a:spcBef>
              <a:spcAft>
                <a:spcPts val="0"/>
              </a:spcAft>
              <a:buClr>
                <a:schemeClr val="accent2"/>
              </a:buClr>
              <a:buSzPts val="1200"/>
              <a:buNone/>
              <a:defRPr sz="1200">
                <a:solidFill>
                  <a:schemeClr val="accent2"/>
                </a:solidFill>
              </a:defRPr>
            </a:lvl7pPr>
            <a:lvl8pPr lvl="7" rtl="0">
              <a:lnSpc>
                <a:spcPct val="100000"/>
              </a:lnSpc>
              <a:spcBef>
                <a:spcPts val="0"/>
              </a:spcBef>
              <a:spcAft>
                <a:spcPts val="0"/>
              </a:spcAft>
              <a:buClr>
                <a:schemeClr val="accent2"/>
              </a:buClr>
              <a:buSzPts val="1200"/>
              <a:buNone/>
              <a:defRPr sz="1200">
                <a:solidFill>
                  <a:schemeClr val="accent2"/>
                </a:solidFill>
              </a:defRPr>
            </a:lvl8pPr>
            <a:lvl9pPr lvl="8" rtl="0">
              <a:lnSpc>
                <a:spcPct val="100000"/>
              </a:lnSpc>
              <a:spcBef>
                <a:spcPts val="0"/>
              </a:spcBef>
              <a:spcAft>
                <a:spcPts val="0"/>
              </a:spcAft>
              <a:buClr>
                <a:schemeClr val="accent2"/>
              </a:buClr>
              <a:buSzPts val="1200"/>
              <a:buNone/>
              <a:defRPr sz="1200">
                <a:solidFill>
                  <a:schemeClr val="accent2"/>
                </a:solidFill>
              </a:defRPr>
            </a:lvl9pPr>
          </a:lstStyle>
          <a:p/>
        </p:txBody>
      </p:sp>
      <p:sp>
        <p:nvSpPr>
          <p:cNvPr id="64" name="Google Shape;64;p12"/>
          <p:cNvSpPr txBox="1"/>
          <p:nvPr>
            <p:ph type="ctrTitle"/>
          </p:nvPr>
        </p:nvSpPr>
        <p:spPr>
          <a:xfrm flipH="1">
            <a:off x="4939425" y="1461650"/>
            <a:ext cx="34425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9900"/>
              </a:buClr>
              <a:buSzPts val="5200"/>
              <a:buNone/>
              <a:defRPr sz="5200">
                <a:solidFill>
                  <a:srgbClr val="FF9900"/>
                </a:solidFill>
              </a:defRPr>
            </a:lvl1pPr>
            <a:lvl2pPr lvl="1" rtl="0" algn="r">
              <a:spcBef>
                <a:spcPts val="0"/>
              </a:spcBef>
              <a:spcAft>
                <a:spcPts val="0"/>
              </a:spcAft>
              <a:buClr>
                <a:schemeClr val="accent2"/>
              </a:buClr>
              <a:buSzPts val="5200"/>
              <a:buNone/>
              <a:defRPr sz="5200">
                <a:solidFill>
                  <a:schemeClr val="accent2"/>
                </a:solidFill>
              </a:defRPr>
            </a:lvl2pPr>
            <a:lvl3pPr lvl="2" rtl="0" algn="r">
              <a:spcBef>
                <a:spcPts val="0"/>
              </a:spcBef>
              <a:spcAft>
                <a:spcPts val="0"/>
              </a:spcAft>
              <a:buClr>
                <a:schemeClr val="accent2"/>
              </a:buClr>
              <a:buSzPts val="5200"/>
              <a:buNone/>
              <a:defRPr sz="5200">
                <a:solidFill>
                  <a:schemeClr val="accent2"/>
                </a:solidFill>
              </a:defRPr>
            </a:lvl3pPr>
            <a:lvl4pPr lvl="3" rtl="0" algn="r">
              <a:spcBef>
                <a:spcPts val="0"/>
              </a:spcBef>
              <a:spcAft>
                <a:spcPts val="0"/>
              </a:spcAft>
              <a:buClr>
                <a:schemeClr val="accent2"/>
              </a:buClr>
              <a:buSzPts val="5200"/>
              <a:buNone/>
              <a:defRPr sz="5200">
                <a:solidFill>
                  <a:schemeClr val="accent2"/>
                </a:solidFill>
              </a:defRPr>
            </a:lvl4pPr>
            <a:lvl5pPr lvl="4" rtl="0" algn="r">
              <a:spcBef>
                <a:spcPts val="0"/>
              </a:spcBef>
              <a:spcAft>
                <a:spcPts val="0"/>
              </a:spcAft>
              <a:buClr>
                <a:schemeClr val="accent2"/>
              </a:buClr>
              <a:buSzPts val="5200"/>
              <a:buNone/>
              <a:defRPr sz="5200">
                <a:solidFill>
                  <a:schemeClr val="accent2"/>
                </a:solidFill>
              </a:defRPr>
            </a:lvl5pPr>
            <a:lvl6pPr lvl="5" rtl="0" algn="r">
              <a:spcBef>
                <a:spcPts val="0"/>
              </a:spcBef>
              <a:spcAft>
                <a:spcPts val="0"/>
              </a:spcAft>
              <a:buClr>
                <a:schemeClr val="accent2"/>
              </a:buClr>
              <a:buSzPts val="5200"/>
              <a:buNone/>
              <a:defRPr sz="5200">
                <a:solidFill>
                  <a:schemeClr val="accent2"/>
                </a:solidFill>
              </a:defRPr>
            </a:lvl6pPr>
            <a:lvl7pPr lvl="6" rtl="0" algn="r">
              <a:spcBef>
                <a:spcPts val="0"/>
              </a:spcBef>
              <a:spcAft>
                <a:spcPts val="0"/>
              </a:spcAft>
              <a:buClr>
                <a:schemeClr val="accent2"/>
              </a:buClr>
              <a:buSzPts val="5200"/>
              <a:buNone/>
              <a:defRPr sz="5200">
                <a:solidFill>
                  <a:schemeClr val="accent2"/>
                </a:solidFill>
              </a:defRPr>
            </a:lvl7pPr>
            <a:lvl8pPr lvl="7" rtl="0" algn="r">
              <a:spcBef>
                <a:spcPts val="0"/>
              </a:spcBef>
              <a:spcAft>
                <a:spcPts val="0"/>
              </a:spcAft>
              <a:buClr>
                <a:schemeClr val="accent2"/>
              </a:buClr>
              <a:buSzPts val="5200"/>
              <a:buNone/>
              <a:defRPr sz="5200">
                <a:solidFill>
                  <a:schemeClr val="accent2"/>
                </a:solidFill>
              </a:defRPr>
            </a:lvl8pPr>
            <a:lvl9pPr lvl="8" rtl="0" algn="r">
              <a:spcBef>
                <a:spcPts val="0"/>
              </a:spcBef>
              <a:spcAft>
                <a:spcPts val="0"/>
              </a:spcAft>
              <a:buClr>
                <a:schemeClr val="accent2"/>
              </a:buClr>
              <a:buSzPts val="5200"/>
              <a:buNone/>
              <a:defRPr sz="5200">
                <a:solidFill>
                  <a:schemeClr val="accent2"/>
                </a:solidFill>
              </a:defRPr>
            </a:lvl9pPr>
          </a:lstStyle>
          <a:p/>
        </p:txBody>
      </p:sp>
      <p:sp>
        <p:nvSpPr>
          <p:cNvPr id="65" name="Google Shape;65;p12"/>
          <p:cNvSpPr/>
          <p:nvPr/>
        </p:nvSpPr>
        <p:spPr>
          <a:xfrm>
            <a:off x="6982882" y="1205014"/>
            <a:ext cx="1761600" cy="4036200"/>
          </a:xfrm>
          <a:prstGeom prst="rect">
            <a:avLst/>
          </a:prstGeom>
          <a:noFill/>
          <a:ln cap="flat" cmpd="sng" w="381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4_3_1_1">
    <p:bg>
      <p:bgPr>
        <a:solidFill>
          <a:schemeClr val="lt1"/>
        </a:solidFill>
      </p:bgPr>
    </p:bg>
    <p:spTree>
      <p:nvGrpSpPr>
        <p:cNvPr id="66" name="Shape 66"/>
        <p:cNvGrpSpPr/>
        <p:nvPr/>
      </p:nvGrpSpPr>
      <p:grpSpPr>
        <a:xfrm>
          <a:off x="0" y="0"/>
          <a:ext cx="0" cy="0"/>
          <a:chOff x="0" y="0"/>
          <a:chExt cx="0" cy="0"/>
        </a:xfrm>
      </p:grpSpPr>
      <p:sp>
        <p:nvSpPr>
          <p:cNvPr id="67" name="Google Shape;67;p13"/>
          <p:cNvSpPr/>
          <p:nvPr/>
        </p:nvSpPr>
        <p:spPr>
          <a:xfrm>
            <a:off x="4833000" y="117300"/>
            <a:ext cx="4366800" cy="22629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1" type="subTitle"/>
          </p:nvPr>
        </p:nvSpPr>
        <p:spPr>
          <a:xfrm>
            <a:off x="1139125" y="2298275"/>
            <a:ext cx="37278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69" name="Google Shape;69;p13"/>
          <p:cNvSpPr txBox="1"/>
          <p:nvPr>
            <p:ph type="ctrTitle"/>
          </p:nvPr>
        </p:nvSpPr>
        <p:spPr>
          <a:xfrm flipH="1">
            <a:off x="4939425" y="1545450"/>
            <a:ext cx="3442500" cy="205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34343"/>
              </a:buClr>
              <a:buSzPts val="5200"/>
              <a:buNone/>
              <a:defRPr sz="5200">
                <a:solidFill>
                  <a:srgbClr val="434343"/>
                </a:solidFill>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0" name="Shape 10"/>
        <p:cNvGrpSpPr/>
        <p:nvPr/>
      </p:nvGrpSpPr>
      <p:grpSpPr>
        <a:xfrm>
          <a:off x="0" y="0"/>
          <a:ext cx="0" cy="0"/>
          <a:chOff x="0" y="0"/>
          <a:chExt cx="0" cy="0"/>
        </a:xfrm>
      </p:grpSpPr>
      <p:sp>
        <p:nvSpPr>
          <p:cNvPr id="11" name="Google Shape;11;p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atin typeface="Abel"/>
                <a:ea typeface="Abel"/>
                <a:cs typeface="Abel"/>
                <a:sym typeface="Abel"/>
              </a:defRPr>
            </a:lvl1pPr>
            <a:lvl2pPr lvl="1">
              <a:spcBef>
                <a:spcPts val="0"/>
              </a:spcBef>
              <a:spcAft>
                <a:spcPts val="0"/>
              </a:spcAft>
              <a:buSzPts val="2800"/>
              <a:buNone/>
              <a:defRPr>
                <a:latin typeface="Abel"/>
                <a:ea typeface="Abel"/>
                <a:cs typeface="Abel"/>
                <a:sym typeface="Abel"/>
              </a:defRPr>
            </a:lvl2pPr>
            <a:lvl3pPr lvl="2">
              <a:spcBef>
                <a:spcPts val="0"/>
              </a:spcBef>
              <a:spcAft>
                <a:spcPts val="0"/>
              </a:spcAft>
              <a:buSzPts val="2800"/>
              <a:buNone/>
              <a:defRPr>
                <a:latin typeface="Abel"/>
                <a:ea typeface="Abel"/>
                <a:cs typeface="Abel"/>
                <a:sym typeface="Abel"/>
              </a:defRPr>
            </a:lvl3pPr>
            <a:lvl4pPr lvl="3">
              <a:spcBef>
                <a:spcPts val="0"/>
              </a:spcBef>
              <a:spcAft>
                <a:spcPts val="0"/>
              </a:spcAft>
              <a:buSzPts val="2800"/>
              <a:buNone/>
              <a:defRPr>
                <a:latin typeface="Abel"/>
                <a:ea typeface="Abel"/>
                <a:cs typeface="Abel"/>
                <a:sym typeface="Abel"/>
              </a:defRPr>
            </a:lvl4pPr>
            <a:lvl5pPr lvl="4">
              <a:spcBef>
                <a:spcPts val="0"/>
              </a:spcBef>
              <a:spcAft>
                <a:spcPts val="0"/>
              </a:spcAft>
              <a:buSzPts val="2800"/>
              <a:buNone/>
              <a:defRPr>
                <a:latin typeface="Abel"/>
                <a:ea typeface="Abel"/>
                <a:cs typeface="Abel"/>
                <a:sym typeface="Abel"/>
              </a:defRPr>
            </a:lvl5pPr>
            <a:lvl6pPr lvl="5">
              <a:spcBef>
                <a:spcPts val="0"/>
              </a:spcBef>
              <a:spcAft>
                <a:spcPts val="0"/>
              </a:spcAft>
              <a:buSzPts val="2800"/>
              <a:buNone/>
              <a:defRPr>
                <a:latin typeface="Abel"/>
                <a:ea typeface="Abel"/>
                <a:cs typeface="Abel"/>
                <a:sym typeface="Abel"/>
              </a:defRPr>
            </a:lvl6pPr>
            <a:lvl7pPr lvl="6">
              <a:spcBef>
                <a:spcPts val="0"/>
              </a:spcBef>
              <a:spcAft>
                <a:spcPts val="0"/>
              </a:spcAft>
              <a:buSzPts val="2800"/>
              <a:buNone/>
              <a:defRPr>
                <a:latin typeface="Abel"/>
                <a:ea typeface="Abel"/>
                <a:cs typeface="Abel"/>
                <a:sym typeface="Abel"/>
              </a:defRPr>
            </a:lvl7pPr>
            <a:lvl8pPr lvl="7">
              <a:spcBef>
                <a:spcPts val="0"/>
              </a:spcBef>
              <a:spcAft>
                <a:spcPts val="0"/>
              </a:spcAft>
              <a:buSzPts val="2800"/>
              <a:buNone/>
              <a:defRPr>
                <a:latin typeface="Abel"/>
                <a:ea typeface="Abel"/>
                <a:cs typeface="Abel"/>
                <a:sym typeface="Abel"/>
              </a:defRPr>
            </a:lvl8pPr>
            <a:lvl9pPr lvl="8">
              <a:spcBef>
                <a:spcPts val="0"/>
              </a:spcBef>
              <a:spcAft>
                <a:spcPts val="0"/>
              </a:spcAft>
              <a:buSzPts val="2800"/>
              <a:buNone/>
              <a:defRPr>
                <a:latin typeface="Abel"/>
                <a:ea typeface="Abel"/>
                <a:cs typeface="Abel"/>
                <a:sym typeface="Abe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_1">
    <p:bg>
      <p:bgPr>
        <a:solidFill>
          <a:schemeClr val="lt1"/>
        </a:solidFill>
      </p:bgPr>
    </p:bg>
    <p:spTree>
      <p:nvGrpSpPr>
        <p:cNvPr id="12" name="Shape 12"/>
        <p:cNvGrpSpPr/>
        <p:nvPr/>
      </p:nvGrpSpPr>
      <p:grpSpPr>
        <a:xfrm>
          <a:off x="0" y="0"/>
          <a:ext cx="0" cy="0"/>
          <a:chOff x="0" y="0"/>
          <a:chExt cx="0" cy="0"/>
        </a:xfrm>
      </p:grpSpPr>
      <p:sp>
        <p:nvSpPr>
          <p:cNvPr id="13" name="Google Shape;13;p4"/>
          <p:cNvSpPr txBox="1"/>
          <p:nvPr>
            <p:ph idx="1" type="subTitle"/>
          </p:nvPr>
        </p:nvSpPr>
        <p:spPr>
          <a:xfrm>
            <a:off x="699838" y="3385050"/>
            <a:ext cx="1810500" cy="6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Abel"/>
              <a:buNone/>
              <a:defRPr sz="1100">
                <a:latin typeface="Abel"/>
                <a:ea typeface="Abel"/>
                <a:cs typeface="Abel"/>
                <a:sym typeface="Abel"/>
              </a:defRPr>
            </a:lvl1pPr>
            <a:lvl2pPr lvl="1" rtl="0" algn="r">
              <a:lnSpc>
                <a:spcPct val="100000"/>
              </a:lnSpc>
              <a:spcBef>
                <a:spcPts val="0"/>
              </a:spcBef>
              <a:spcAft>
                <a:spcPts val="0"/>
              </a:spcAft>
              <a:buSzPts val="1100"/>
              <a:buFont typeface="Abel"/>
              <a:buNone/>
              <a:defRPr sz="1100">
                <a:latin typeface="Abel"/>
                <a:ea typeface="Abel"/>
                <a:cs typeface="Abel"/>
                <a:sym typeface="Abel"/>
              </a:defRPr>
            </a:lvl2pPr>
            <a:lvl3pPr lvl="2" rtl="0" algn="r">
              <a:lnSpc>
                <a:spcPct val="100000"/>
              </a:lnSpc>
              <a:spcBef>
                <a:spcPts val="0"/>
              </a:spcBef>
              <a:spcAft>
                <a:spcPts val="0"/>
              </a:spcAft>
              <a:buSzPts val="1100"/>
              <a:buFont typeface="Abel"/>
              <a:buNone/>
              <a:defRPr sz="1100">
                <a:latin typeface="Abel"/>
                <a:ea typeface="Abel"/>
                <a:cs typeface="Abel"/>
                <a:sym typeface="Abel"/>
              </a:defRPr>
            </a:lvl3pPr>
            <a:lvl4pPr lvl="3" rtl="0" algn="r">
              <a:lnSpc>
                <a:spcPct val="100000"/>
              </a:lnSpc>
              <a:spcBef>
                <a:spcPts val="0"/>
              </a:spcBef>
              <a:spcAft>
                <a:spcPts val="0"/>
              </a:spcAft>
              <a:buSzPts val="1100"/>
              <a:buFont typeface="Abel"/>
              <a:buNone/>
              <a:defRPr sz="1100">
                <a:latin typeface="Abel"/>
                <a:ea typeface="Abel"/>
                <a:cs typeface="Abel"/>
                <a:sym typeface="Abel"/>
              </a:defRPr>
            </a:lvl4pPr>
            <a:lvl5pPr lvl="4" rtl="0" algn="r">
              <a:lnSpc>
                <a:spcPct val="100000"/>
              </a:lnSpc>
              <a:spcBef>
                <a:spcPts val="0"/>
              </a:spcBef>
              <a:spcAft>
                <a:spcPts val="0"/>
              </a:spcAft>
              <a:buSzPts val="1100"/>
              <a:buFont typeface="Abel"/>
              <a:buNone/>
              <a:defRPr sz="1100">
                <a:latin typeface="Abel"/>
                <a:ea typeface="Abel"/>
                <a:cs typeface="Abel"/>
                <a:sym typeface="Abel"/>
              </a:defRPr>
            </a:lvl5pPr>
            <a:lvl6pPr lvl="5" rtl="0" algn="r">
              <a:lnSpc>
                <a:spcPct val="100000"/>
              </a:lnSpc>
              <a:spcBef>
                <a:spcPts val="0"/>
              </a:spcBef>
              <a:spcAft>
                <a:spcPts val="0"/>
              </a:spcAft>
              <a:buSzPts val="1100"/>
              <a:buFont typeface="Abel"/>
              <a:buNone/>
              <a:defRPr sz="1100">
                <a:latin typeface="Abel"/>
                <a:ea typeface="Abel"/>
                <a:cs typeface="Abel"/>
                <a:sym typeface="Abel"/>
              </a:defRPr>
            </a:lvl6pPr>
            <a:lvl7pPr lvl="6" rtl="0" algn="r">
              <a:lnSpc>
                <a:spcPct val="100000"/>
              </a:lnSpc>
              <a:spcBef>
                <a:spcPts val="0"/>
              </a:spcBef>
              <a:spcAft>
                <a:spcPts val="0"/>
              </a:spcAft>
              <a:buSzPts val="1100"/>
              <a:buFont typeface="Abel"/>
              <a:buNone/>
              <a:defRPr sz="1100">
                <a:latin typeface="Abel"/>
                <a:ea typeface="Abel"/>
                <a:cs typeface="Abel"/>
                <a:sym typeface="Abel"/>
              </a:defRPr>
            </a:lvl7pPr>
            <a:lvl8pPr lvl="7" rtl="0" algn="r">
              <a:lnSpc>
                <a:spcPct val="100000"/>
              </a:lnSpc>
              <a:spcBef>
                <a:spcPts val="0"/>
              </a:spcBef>
              <a:spcAft>
                <a:spcPts val="0"/>
              </a:spcAft>
              <a:buSzPts val="1100"/>
              <a:buFont typeface="Abel"/>
              <a:buNone/>
              <a:defRPr sz="1100">
                <a:latin typeface="Abel"/>
                <a:ea typeface="Abel"/>
                <a:cs typeface="Abel"/>
                <a:sym typeface="Abel"/>
              </a:defRPr>
            </a:lvl8pPr>
            <a:lvl9pPr lvl="8" rtl="0" algn="r">
              <a:lnSpc>
                <a:spcPct val="100000"/>
              </a:lnSpc>
              <a:spcBef>
                <a:spcPts val="0"/>
              </a:spcBef>
              <a:spcAft>
                <a:spcPts val="0"/>
              </a:spcAft>
              <a:buSzPts val="1100"/>
              <a:buFont typeface="Abel"/>
              <a:buNone/>
              <a:defRPr sz="1100">
                <a:latin typeface="Abel"/>
                <a:ea typeface="Abel"/>
                <a:cs typeface="Abel"/>
                <a:sym typeface="Abel"/>
              </a:defRPr>
            </a:lvl9pPr>
          </a:lstStyle>
          <a:p/>
        </p:txBody>
      </p:sp>
      <p:sp>
        <p:nvSpPr>
          <p:cNvPr id="14" name="Google Shape;14;p4"/>
          <p:cNvSpPr txBox="1"/>
          <p:nvPr>
            <p:ph idx="2" type="subTitle"/>
          </p:nvPr>
        </p:nvSpPr>
        <p:spPr>
          <a:xfrm>
            <a:off x="699838" y="2587300"/>
            <a:ext cx="1810500" cy="6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Abel"/>
              <a:buNone/>
              <a:defRPr sz="1100">
                <a:latin typeface="Abel"/>
                <a:ea typeface="Abel"/>
                <a:cs typeface="Abel"/>
                <a:sym typeface="Abel"/>
              </a:defRPr>
            </a:lvl1pPr>
            <a:lvl2pPr lvl="1" rtl="0" algn="r">
              <a:lnSpc>
                <a:spcPct val="100000"/>
              </a:lnSpc>
              <a:spcBef>
                <a:spcPts val="0"/>
              </a:spcBef>
              <a:spcAft>
                <a:spcPts val="0"/>
              </a:spcAft>
              <a:buSzPts val="1100"/>
              <a:buFont typeface="Abel"/>
              <a:buNone/>
              <a:defRPr sz="1100">
                <a:latin typeface="Abel"/>
                <a:ea typeface="Abel"/>
                <a:cs typeface="Abel"/>
                <a:sym typeface="Abel"/>
              </a:defRPr>
            </a:lvl2pPr>
            <a:lvl3pPr lvl="2" rtl="0" algn="r">
              <a:lnSpc>
                <a:spcPct val="100000"/>
              </a:lnSpc>
              <a:spcBef>
                <a:spcPts val="0"/>
              </a:spcBef>
              <a:spcAft>
                <a:spcPts val="0"/>
              </a:spcAft>
              <a:buSzPts val="1100"/>
              <a:buFont typeface="Abel"/>
              <a:buNone/>
              <a:defRPr sz="1100">
                <a:latin typeface="Abel"/>
                <a:ea typeface="Abel"/>
                <a:cs typeface="Abel"/>
                <a:sym typeface="Abel"/>
              </a:defRPr>
            </a:lvl3pPr>
            <a:lvl4pPr lvl="3" rtl="0" algn="r">
              <a:lnSpc>
                <a:spcPct val="100000"/>
              </a:lnSpc>
              <a:spcBef>
                <a:spcPts val="0"/>
              </a:spcBef>
              <a:spcAft>
                <a:spcPts val="0"/>
              </a:spcAft>
              <a:buSzPts val="1100"/>
              <a:buFont typeface="Abel"/>
              <a:buNone/>
              <a:defRPr sz="1100">
                <a:latin typeface="Abel"/>
                <a:ea typeface="Abel"/>
                <a:cs typeface="Abel"/>
                <a:sym typeface="Abel"/>
              </a:defRPr>
            </a:lvl4pPr>
            <a:lvl5pPr lvl="4" rtl="0" algn="r">
              <a:lnSpc>
                <a:spcPct val="100000"/>
              </a:lnSpc>
              <a:spcBef>
                <a:spcPts val="0"/>
              </a:spcBef>
              <a:spcAft>
                <a:spcPts val="0"/>
              </a:spcAft>
              <a:buSzPts val="1100"/>
              <a:buFont typeface="Abel"/>
              <a:buNone/>
              <a:defRPr sz="1100">
                <a:latin typeface="Abel"/>
                <a:ea typeface="Abel"/>
                <a:cs typeface="Abel"/>
                <a:sym typeface="Abel"/>
              </a:defRPr>
            </a:lvl5pPr>
            <a:lvl6pPr lvl="5" rtl="0" algn="r">
              <a:lnSpc>
                <a:spcPct val="100000"/>
              </a:lnSpc>
              <a:spcBef>
                <a:spcPts val="0"/>
              </a:spcBef>
              <a:spcAft>
                <a:spcPts val="0"/>
              </a:spcAft>
              <a:buSzPts val="1100"/>
              <a:buFont typeface="Abel"/>
              <a:buNone/>
              <a:defRPr sz="1100">
                <a:latin typeface="Abel"/>
                <a:ea typeface="Abel"/>
                <a:cs typeface="Abel"/>
                <a:sym typeface="Abel"/>
              </a:defRPr>
            </a:lvl6pPr>
            <a:lvl7pPr lvl="6" rtl="0" algn="r">
              <a:lnSpc>
                <a:spcPct val="100000"/>
              </a:lnSpc>
              <a:spcBef>
                <a:spcPts val="0"/>
              </a:spcBef>
              <a:spcAft>
                <a:spcPts val="0"/>
              </a:spcAft>
              <a:buSzPts val="1100"/>
              <a:buFont typeface="Abel"/>
              <a:buNone/>
              <a:defRPr sz="1100">
                <a:latin typeface="Abel"/>
                <a:ea typeface="Abel"/>
                <a:cs typeface="Abel"/>
                <a:sym typeface="Abel"/>
              </a:defRPr>
            </a:lvl7pPr>
            <a:lvl8pPr lvl="7" rtl="0" algn="r">
              <a:lnSpc>
                <a:spcPct val="100000"/>
              </a:lnSpc>
              <a:spcBef>
                <a:spcPts val="0"/>
              </a:spcBef>
              <a:spcAft>
                <a:spcPts val="0"/>
              </a:spcAft>
              <a:buSzPts val="1100"/>
              <a:buFont typeface="Abel"/>
              <a:buNone/>
              <a:defRPr sz="1100">
                <a:latin typeface="Abel"/>
                <a:ea typeface="Abel"/>
                <a:cs typeface="Abel"/>
                <a:sym typeface="Abel"/>
              </a:defRPr>
            </a:lvl8pPr>
            <a:lvl9pPr lvl="8" rtl="0" algn="r">
              <a:lnSpc>
                <a:spcPct val="100000"/>
              </a:lnSpc>
              <a:spcBef>
                <a:spcPts val="0"/>
              </a:spcBef>
              <a:spcAft>
                <a:spcPts val="0"/>
              </a:spcAft>
              <a:buSzPts val="1100"/>
              <a:buFont typeface="Abel"/>
              <a:buNone/>
              <a:defRPr sz="1100">
                <a:latin typeface="Abel"/>
                <a:ea typeface="Abel"/>
                <a:cs typeface="Abel"/>
                <a:sym typeface="Abel"/>
              </a:defRPr>
            </a:lvl9pPr>
          </a:lstStyle>
          <a:p/>
        </p:txBody>
      </p:sp>
      <p:sp>
        <p:nvSpPr>
          <p:cNvPr id="15" name="Google Shape;15;p4"/>
          <p:cNvSpPr txBox="1"/>
          <p:nvPr>
            <p:ph idx="3" type="subTitle"/>
          </p:nvPr>
        </p:nvSpPr>
        <p:spPr>
          <a:xfrm>
            <a:off x="699838" y="1789550"/>
            <a:ext cx="1810500" cy="6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Abel"/>
              <a:buNone/>
              <a:defRPr sz="1100">
                <a:latin typeface="Abel"/>
                <a:ea typeface="Abel"/>
                <a:cs typeface="Abel"/>
                <a:sym typeface="Abel"/>
              </a:defRPr>
            </a:lvl1pPr>
            <a:lvl2pPr lvl="1" rtl="0" algn="r">
              <a:lnSpc>
                <a:spcPct val="100000"/>
              </a:lnSpc>
              <a:spcBef>
                <a:spcPts val="0"/>
              </a:spcBef>
              <a:spcAft>
                <a:spcPts val="0"/>
              </a:spcAft>
              <a:buSzPts val="1100"/>
              <a:buFont typeface="Abel"/>
              <a:buNone/>
              <a:defRPr sz="1100">
                <a:latin typeface="Abel"/>
                <a:ea typeface="Abel"/>
                <a:cs typeface="Abel"/>
                <a:sym typeface="Abel"/>
              </a:defRPr>
            </a:lvl2pPr>
            <a:lvl3pPr lvl="2" rtl="0" algn="r">
              <a:lnSpc>
                <a:spcPct val="100000"/>
              </a:lnSpc>
              <a:spcBef>
                <a:spcPts val="0"/>
              </a:spcBef>
              <a:spcAft>
                <a:spcPts val="0"/>
              </a:spcAft>
              <a:buSzPts val="1100"/>
              <a:buFont typeface="Abel"/>
              <a:buNone/>
              <a:defRPr sz="1100">
                <a:latin typeface="Abel"/>
                <a:ea typeface="Abel"/>
                <a:cs typeface="Abel"/>
                <a:sym typeface="Abel"/>
              </a:defRPr>
            </a:lvl3pPr>
            <a:lvl4pPr lvl="3" rtl="0" algn="r">
              <a:lnSpc>
                <a:spcPct val="100000"/>
              </a:lnSpc>
              <a:spcBef>
                <a:spcPts val="0"/>
              </a:spcBef>
              <a:spcAft>
                <a:spcPts val="0"/>
              </a:spcAft>
              <a:buSzPts val="1100"/>
              <a:buFont typeface="Abel"/>
              <a:buNone/>
              <a:defRPr sz="1100">
                <a:latin typeface="Abel"/>
                <a:ea typeface="Abel"/>
                <a:cs typeface="Abel"/>
                <a:sym typeface="Abel"/>
              </a:defRPr>
            </a:lvl4pPr>
            <a:lvl5pPr lvl="4" rtl="0" algn="r">
              <a:lnSpc>
                <a:spcPct val="100000"/>
              </a:lnSpc>
              <a:spcBef>
                <a:spcPts val="0"/>
              </a:spcBef>
              <a:spcAft>
                <a:spcPts val="0"/>
              </a:spcAft>
              <a:buSzPts val="1100"/>
              <a:buFont typeface="Abel"/>
              <a:buNone/>
              <a:defRPr sz="1100">
                <a:latin typeface="Abel"/>
                <a:ea typeface="Abel"/>
                <a:cs typeface="Abel"/>
                <a:sym typeface="Abel"/>
              </a:defRPr>
            </a:lvl5pPr>
            <a:lvl6pPr lvl="5" rtl="0" algn="r">
              <a:lnSpc>
                <a:spcPct val="100000"/>
              </a:lnSpc>
              <a:spcBef>
                <a:spcPts val="0"/>
              </a:spcBef>
              <a:spcAft>
                <a:spcPts val="0"/>
              </a:spcAft>
              <a:buSzPts val="1100"/>
              <a:buFont typeface="Abel"/>
              <a:buNone/>
              <a:defRPr sz="1100">
                <a:latin typeface="Abel"/>
                <a:ea typeface="Abel"/>
                <a:cs typeface="Abel"/>
                <a:sym typeface="Abel"/>
              </a:defRPr>
            </a:lvl6pPr>
            <a:lvl7pPr lvl="6" rtl="0" algn="r">
              <a:lnSpc>
                <a:spcPct val="100000"/>
              </a:lnSpc>
              <a:spcBef>
                <a:spcPts val="0"/>
              </a:spcBef>
              <a:spcAft>
                <a:spcPts val="0"/>
              </a:spcAft>
              <a:buSzPts val="1100"/>
              <a:buFont typeface="Abel"/>
              <a:buNone/>
              <a:defRPr sz="1100">
                <a:latin typeface="Abel"/>
                <a:ea typeface="Abel"/>
                <a:cs typeface="Abel"/>
                <a:sym typeface="Abel"/>
              </a:defRPr>
            </a:lvl7pPr>
            <a:lvl8pPr lvl="7" rtl="0" algn="r">
              <a:lnSpc>
                <a:spcPct val="100000"/>
              </a:lnSpc>
              <a:spcBef>
                <a:spcPts val="0"/>
              </a:spcBef>
              <a:spcAft>
                <a:spcPts val="0"/>
              </a:spcAft>
              <a:buSzPts val="1100"/>
              <a:buFont typeface="Abel"/>
              <a:buNone/>
              <a:defRPr sz="1100">
                <a:latin typeface="Abel"/>
                <a:ea typeface="Abel"/>
                <a:cs typeface="Abel"/>
                <a:sym typeface="Abel"/>
              </a:defRPr>
            </a:lvl8pPr>
            <a:lvl9pPr lvl="8" rtl="0" algn="r">
              <a:lnSpc>
                <a:spcPct val="100000"/>
              </a:lnSpc>
              <a:spcBef>
                <a:spcPts val="0"/>
              </a:spcBef>
              <a:spcAft>
                <a:spcPts val="0"/>
              </a:spcAft>
              <a:buSzPts val="1100"/>
              <a:buFont typeface="Abel"/>
              <a:buNone/>
              <a:defRPr sz="1100">
                <a:latin typeface="Abel"/>
                <a:ea typeface="Abel"/>
                <a:cs typeface="Abel"/>
                <a:sym typeface="Abel"/>
              </a:defRPr>
            </a:lvl9pPr>
          </a:lstStyle>
          <a:p/>
        </p:txBody>
      </p:sp>
      <p:sp>
        <p:nvSpPr>
          <p:cNvPr id="16" name="Google Shape;16;p4"/>
          <p:cNvSpPr txBox="1"/>
          <p:nvPr>
            <p:ph idx="4" type="subTitle"/>
          </p:nvPr>
        </p:nvSpPr>
        <p:spPr>
          <a:xfrm>
            <a:off x="699838" y="991800"/>
            <a:ext cx="1810500" cy="63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Font typeface="Abel"/>
              <a:buNone/>
              <a:defRPr sz="1100">
                <a:latin typeface="Abel"/>
                <a:ea typeface="Abel"/>
                <a:cs typeface="Abel"/>
                <a:sym typeface="Abel"/>
              </a:defRPr>
            </a:lvl1pPr>
            <a:lvl2pPr lvl="1" rtl="0" algn="r">
              <a:lnSpc>
                <a:spcPct val="100000"/>
              </a:lnSpc>
              <a:spcBef>
                <a:spcPts val="0"/>
              </a:spcBef>
              <a:spcAft>
                <a:spcPts val="0"/>
              </a:spcAft>
              <a:buSzPts val="1100"/>
              <a:buFont typeface="Abel"/>
              <a:buNone/>
              <a:defRPr sz="1100">
                <a:latin typeface="Abel"/>
                <a:ea typeface="Abel"/>
                <a:cs typeface="Abel"/>
                <a:sym typeface="Abel"/>
              </a:defRPr>
            </a:lvl2pPr>
            <a:lvl3pPr lvl="2" rtl="0" algn="r">
              <a:lnSpc>
                <a:spcPct val="100000"/>
              </a:lnSpc>
              <a:spcBef>
                <a:spcPts val="0"/>
              </a:spcBef>
              <a:spcAft>
                <a:spcPts val="0"/>
              </a:spcAft>
              <a:buSzPts val="1100"/>
              <a:buFont typeface="Abel"/>
              <a:buNone/>
              <a:defRPr sz="1100">
                <a:latin typeface="Abel"/>
                <a:ea typeface="Abel"/>
                <a:cs typeface="Abel"/>
                <a:sym typeface="Abel"/>
              </a:defRPr>
            </a:lvl3pPr>
            <a:lvl4pPr lvl="3" rtl="0" algn="r">
              <a:lnSpc>
                <a:spcPct val="100000"/>
              </a:lnSpc>
              <a:spcBef>
                <a:spcPts val="0"/>
              </a:spcBef>
              <a:spcAft>
                <a:spcPts val="0"/>
              </a:spcAft>
              <a:buSzPts val="1100"/>
              <a:buFont typeface="Abel"/>
              <a:buNone/>
              <a:defRPr sz="1100">
                <a:latin typeface="Abel"/>
                <a:ea typeface="Abel"/>
                <a:cs typeface="Abel"/>
                <a:sym typeface="Abel"/>
              </a:defRPr>
            </a:lvl4pPr>
            <a:lvl5pPr lvl="4" rtl="0" algn="r">
              <a:lnSpc>
                <a:spcPct val="100000"/>
              </a:lnSpc>
              <a:spcBef>
                <a:spcPts val="0"/>
              </a:spcBef>
              <a:spcAft>
                <a:spcPts val="0"/>
              </a:spcAft>
              <a:buSzPts val="1100"/>
              <a:buFont typeface="Abel"/>
              <a:buNone/>
              <a:defRPr sz="1100">
                <a:latin typeface="Abel"/>
                <a:ea typeface="Abel"/>
                <a:cs typeface="Abel"/>
                <a:sym typeface="Abel"/>
              </a:defRPr>
            </a:lvl5pPr>
            <a:lvl6pPr lvl="5" rtl="0" algn="r">
              <a:lnSpc>
                <a:spcPct val="100000"/>
              </a:lnSpc>
              <a:spcBef>
                <a:spcPts val="0"/>
              </a:spcBef>
              <a:spcAft>
                <a:spcPts val="0"/>
              </a:spcAft>
              <a:buSzPts val="1100"/>
              <a:buFont typeface="Abel"/>
              <a:buNone/>
              <a:defRPr sz="1100">
                <a:latin typeface="Abel"/>
                <a:ea typeface="Abel"/>
                <a:cs typeface="Abel"/>
                <a:sym typeface="Abel"/>
              </a:defRPr>
            </a:lvl6pPr>
            <a:lvl7pPr lvl="6" rtl="0" algn="r">
              <a:lnSpc>
                <a:spcPct val="100000"/>
              </a:lnSpc>
              <a:spcBef>
                <a:spcPts val="0"/>
              </a:spcBef>
              <a:spcAft>
                <a:spcPts val="0"/>
              </a:spcAft>
              <a:buSzPts val="1100"/>
              <a:buFont typeface="Abel"/>
              <a:buNone/>
              <a:defRPr sz="1100">
                <a:latin typeface="Abel"/>
                <a:ea typeface="Abel"/>
                <a:cs typeface="Abel"/>
                <a:sym typeface="Abel"/>
              </a:defRPr>
            </a:lvl7pPr>
            <a:lvl8pPr lvl="7" rtl="0" algn="r">
              <a:lnSpc>
                <a:spcPct val="100000"/>
              </a:lnSpc>
              <a:spcBef>
                <a:spcPts val="0"/>
              </a:spcBef>
              <a:spcAft>
                <a:spcPts val="0"/>
              </a:spcAft>
              <a:buSzPts val="1100"/>
              <a:buFont typeface="Abel"/>
              <a:buNone/>
              <a:defRPr sz="1100">
                <a:latin typeface="Abel"/>
                <a:ea typeface="Abel"/>
                <a:cs typeface="Abel"/>
                <a:sym typeface="Abel"/>
              </a:defRPr>
            </a:lvl8pPr>
            <a:lvl9pPr lvl="8" rtl="0" algn="r">
              <a:lnSpc>
                <a:spcPct val="100000"/>
              </a:lnSpc>
              <a:spcBef>
                <a:spcPts val="0"/>
              </a:spcBef>
              <a:spcAft>
                <a:spcPts val="0"/>
              </a:spcAft>
              <a:buSzPts val="1100"/>
              <a:buFont typeface="Abel"/>
              <a:buNone/>
              <a:defRPr sz="1100">
                <a:latin typeface="Abel"/>
                <a:ea typeface="Abel"/>
                <a:cs typeface="Abel"/>
                <a:sym typeface="Abel"/>
              </a:defRPr>
            </a:lvl9pPr>
          </a:lstStyle>
          <a:p/>
        </p:txBody>
      </p:sp>
      <p:sp>
        <p:nvSpPr>
          <p:cNvPr id="17" name="Google Shape;17;p4"/>
          <p:cNvSpPr txBox="1"/>
          <p:nvPr>
            <p:ph type="ctrTitle"/>
          </p:nvPr>
        </p:nvSpPr>
        <p:spPr>
          <a:xfrm>
            <a:off x="3649980" y="1545450"/>
            <a:ext cx="37176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lt1"/>
        </a:solidFill>
      </p:bgPr>
    </p:bg>
    <p:spTree>
      <p:nvGrpSpPr>
        <p:cNvPr id="18" name="Shape 18"/>
        <p:cNvGrpSpPr/>
        <p:nvPr/>
      </p:nvGrpSpPr>
      <p:grpSpPr>
        <a:xfrm>
          <a:off x="0" y="0"/>
          <a:ext cx="0" cy="0"/>
          <a:chOff x="0" y="0"/>
          <a:chExt cx="0" cy="0"/>
        </a:xfrm>
      </p:grpSpPr>
      <p:sp>
        <p:nvSpPr>
          <p:cNvPr id="19" name="Google Shape;19;p5"/>
          <p:cNvSpPr/>
          <p:nvPr/>
        </p:nvSpPr>
        <p:spPr>
          <a:xfrm>
            <a:off x="2609450" y="0"/>
            <a:ext cx="3925200" cy="447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5"/>
          <p:cNvSpPr txBox="1"/>
          <p:nvPr>
            <p:ph hasCustomPrompt="1" type="title"/>
          </p:nvPr>
        </p:nvSpPr>
        <p:spPr>
          <a:xfrm>
            <a:off x="4671338" y="673922"/>
            <a:ext cx="889200" cy="9870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434343"/>
              </a:buClr>
              <a:buSzPts val="5500"/>
              <a:buNone/>
              <a:defRPr sz="5500">
                <a:solidFill>
                  <a:srgbClr val="434343"/>
                </a:solidFill>
              </a:defRPr>
            </a:lvl1pPr>
            <a:lvl2pPr lvl="1" rtl="0" algn="r">
              <a:spcBef>
                <a:spcPts val="0"/>
              </a:spcBef>
              <a:spcAft>
                <a:spcPts val="0"/>
              </a:spcAft>
              <a:buClr>
                <a:srgbClr val="434343"/>
              </a:buClr>
              <a:buSzPts val="5500"/>
              <a:buNone/>
              <a:defRPr sz="5500">
                <a:solidFill>
                  <a:srgbClr val="434343"/>
                </a:solidFill>
              </a:defRPr>
            </a:lvl2pPr>
            <a:lvl3pPr lvl="2" rtl="0" algn="r">
              <a:spcBef>
                <a:spcPts val="0"/>
              </a:spcBef>
              <a:spcAft>
                <a:spcPts val="0"/>
              </a:spcAft>
              <a:buClr>
                <a:srgbClr val="434343"/>
              </a:buClr>
              <a:buSzPts val="5500"/>
              <a:buNone/>
              <a:defRPr sz="5500">
                <a:solidFill>
                  <a:srgbClr val="434343"/>
                </a:solidFill>
              </a:defRPr>
            </a:lvl3pPr>
            <a:lvl4pPr lvl="3" rtl="0" algn="r">
              <a:spcBef>
                <a:spcPts val="0"/>
              </a:spcBef>
              <a:spcAft>
                <a:spcPts val="0"/>
              </a:spcAft>
              <a:buClr>
                <a:srgbClr val="434343"/>
              </a:buClr>
              <a:buSzPts val="5500"/>
              <a:buNone/>
              <a:defRPr sz="5500">
                <a:solidFill>
                  <a:srgbClr val="434343"/>
                </a:solidFill>
              </a:defRPr>
            </a:lvl4pPr>
            <a:lvl5pPr lvl="4" rtl="0" algn="r">
              <a:spcBef>
                <a:spcPts val="0"/>
              </a:spcBef>
              <a:spcAft>
                <a:spcPts val="0"/>
              </a:spcAft>
              <a:buClr>
                <a:srgbClr val="434343"/>
              </a:buClr>
              <a:buSzPts val="5500"/>
              <a:buNone/>
              <a:defRPr sz="5500">
                <a:solidFill>
                  <a:srgbClr val="434343"/>
                </a:solidFill>
              </a:defRPr>
            </a:lvl5pPr>
            <a:lvl6pPr lvl="5" rtl="0" algn="r">
              <a:spcBef>
                <a:spcPts val="0"/>
              </a:spcBef>
              <a:spcAft>
                <a:spcPts val="0"/>
              </a:spcAft>
              <a:buClr>
                <a:srgbClr val="434343"/>
              </a:buClr>
              <a:buSzPts val="5500"/>
              <a:buNone/>
              <a:defRPr sz="5500">
                <a:solidFill>
                  <a:srgbClr val="434343"/>
                </a:solidFill>
              </a:defRPr>
            </a:lvl6pPr>
            <a:lvl7pPr lvl="6" rtl="0" algn="r">
              <a:spcBef>
                <a:spcPts val="0"/>
              </a:spcBef>
              <a:spcAft>
                <a:spcPts val="0"/>
              </a:spcAft>
              <a:buClr>
                <a:srgbClr val="434343"/>
              </a:buClr>
              <a:buSzPts val="5500"/>
              <a:buNone/>
              <a:defRPr sz="5500">
                <a:solidFill>
                  <a:srgbClr val="434343"/>
                </a:solidFill>
              </a:defRPr>
            </a:lvl7pPr>
            <a:lvl8pPr lvl="7" rtl="0" algn="r">
              <a:spcBef>
                <a:spcPts val="0"/>
              </a:spcBef>
              <a:spcAft>
                <a:spcPts val="0"/>
              </a:spcAft>
              <a:buClr>
                <a:srgbClr val="434343"/>
              </a:buClr>
              <a:buSzPts val="5500"/>
              <a:buNone/>
              <a:defRPr sz="5500">
                <a:solidFill>
                  <a:srgbClr val="434343"/>
                </a:solidFill>
              </a:defRPr>
            </a:lvl8pPr>
            <a:lvl9pPr lvl="8" rtl="0" algn="r">
              <a:spcBef>
                <a:spcPts val="0"/>
              </a:spcBef>
              <a:spcAft>
                <a:spcPts val="0"/>
              </a:spcAft>
              <a:buClr>
                <a:srgbClr val="434343"/>
              </a:buClr>
              <a:buSzPts val="5500"/>
              <a:buNone/>
              <a:defRPr sz="5500">
                <a:solidFill>
                  <a:srgbClr val="434343"/>
                </a:solidFill>
              </a:defRPr>
            </a:lvl9pPr>
          </a:lstStyle>
          <a:p>
            <a:r>
              <a:t>xx%</a:t>
            </a:r>
          </a:p>
        </p:txBody>
      </p:sp>
      <p:sp>
        <p:nvSpPr>
          <p:cNvPr id="21" name="Google Shape;21;p5"/>
          <p:cNvSpPr txBox="1"/>
          <p:nvPr>
            <p:ph idx="1" type="subTitle"/>
          </p:nvPr>
        </p:nvSpPr>
        <p:spPr>
          <a:xfrm flipH="1">
            <a:off x="5900950" y="367575"/>
            <a:ext cx="18486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22" name="Google Shape;22;p5"/>
          <p:cNvSpPr txBox="1"/>
          <p:nvPr>
            <p:ph idx="2" type="subTitle"/>
          </p:nvPr>
        </p:nvSpPr>
        <p:spPr>
          <a:xfrm>
            <a:off x="5900950" y="979754"/>
            <a:ext cx="22434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23" name="Google Shape;23;p5"/>
          <p:cNvSpPr txBox="1"/>
          <p:nvPr>
            <p:ph hasCustomPrompt="1" idx="3" type="title"/>
          </p:nvPr>
        </p:nvSpPr>
        <p:spPr>
          <a:xfrm>
            <a:off x="4671338" y="2157700"/>
            <a:ext cx="889200" cy="9870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434343"/>
              </a:buClr>
              <a:buSzPts val="5500"/>
              <a:buNone/>
              <a:defRPr sz="5500">
                <a:solidFill>
                  <a:srgbClr val="434343"/>
                </a:solidFill>
              </a:defRPr>
            </a:lvl1pPr>
            <a:lvl2pPr lvl="1" rtl="0" algn="r">
              <a:spcBef>
                <a:spcPts val="0"/>
              </a:spcBef>
              <a:spcAft>
                <a:spcPts val="0"/>
              </a:spcAft>
              <a:buClr>
                <a:srgbClr val="434343"/>
              </a:buClr>
              <a:buSzPts val="5500"/>
              <a:buNone/>
              <a:defRPr sz="5500">
                <a:solidFill>
                  <a:srgbClr val="434343"/>
                </a:solidFill>
              </a:defRPr>
            </a:lvl2pPr>
            <a:lvl3pPr lvl="2" rtl="0" algn="r">
              <a:spcBef>
                <a:spcPts val="0"/>
              </a:spcBef>
              <a:spcAft>
                <a:spcPts val="0"/>
              </a:spcAft>
              <a:buClr>
                <a:srgbClr val="434343"/>
              </a:buClr>
              <a:buSzPts val="5500"/>
              <a:buNone/>
              <a:defRPr sz="5500">
                <a:solidFill>
                  <a:srgbClr val="434343"/>
                </a:solidFill>
              </a:defRPr>
            </a:lvl3pPr>
            <a:lvl4pPr lvl="3" rtl="0" algn="r">
              <a:spcBef>
                <a:spcPts val="0"/>
              </a:spcBef>
              <a:spcAft>
                <a:spcPts val="0"/>
              </a:spcAft>
              <a:buClr>
                <a:srgbClr val="434343"/>
              </a:buClr>
              <a:buSzPts val="5500"/>
              <a:buNone/>
              <a:defRPr sz="5500">
                <a:solidFill>
                  <a:srgbClr val="434343"/>
                </a:solidFill>
              </a:defRPr>
            </a:lvl4pPr>
            <a:lvl5pPr lvl="4" rtl="0" algn="r">
              <a:spcBef>
                <a:spcPts val="0"/>
              </a:spcBef>
              <a:spcAft>
                <a:spcPts val="0"/>
              </a:spcAft>
              <a:buClr>
                <a:srgbClr val="434343"/>
              </a:buClr>
              <a:buSzPts val="5500"/>
              <a:buNone/>
              <a:defRPr sz="5500">
                <a:solidFill>
                  <a:srgbClr val="434343"/>
                </a:solidFill>
              </a:defRPr>
            </a:lvl5pPr>
            <a:lvl6pPr lvl="5" rtl="0" algn="r">
              <a:spcBef>
                <a:spcPts val="0"/>
              </a:spcBef>
              <a:spcAft>
                <a:spcPts val="0"/>
              </a:spcAft>
              <a:buClr>
                <a:srgbClr val="434343"/>
              </a:buClr>
              <a:buSzPts val="5500"/>
              <a:buNone/>
              <a:defRPr sz="5500">
                <a:solidFill>
                  <a:srgbClr val="434343"/>
                </a:solidFill>
              </a:defRPr>
            </a:lvl6pPr>
            <a:lvl7pPr lvl="6" rtl="0" algn="r">
              <a:spcBef>
                <a:spcPts val="0"/>
              </a:spcBef>
              <a:spcAft>
                <a:spcPts val="0"/>
              </a:spcAft>
              <a:buClr>
                <a:srgbClr val="434343"/>
              </a:buClr>
              <a:buSzPts val="5500"/>
              <a:buNone/>
              <a:defRPr sz="5500">
                <a:solidFill>
                  <a:srgbClr val="434343"/>
                </a:solidFill>
              </a:defRPr>
            </a:lvl7pPr>
            <a:lvl8pPr lvl="7" rtl="0" algn="r">
              <a:spcBef>
                <a:spcPts val="0"/>
              </a:spcBef>
              <a:spcAft>
                <a:spcPts val="0"/>
              </a:spcAft>
              <a:buClr>
                <a:srgbClr val="434343"/>
              </a:buClr>
              <a:buSzPts val="5500"/>
              <a:buNone/>
              <a:defRPr sz="5500">
                <a:solidFill>
                  <a:srgbClr val="434343"/>
                </a:solidFill>
              </a:defRPr>
            </a:lvl8pPr>
            <a:lvl9pPr lvl="8" rtl="0" algn="r">
              <a:spcBef>
                <a:spcPts val="0"/>
              </a:spcBef>
              <a:spcAft>
                <a:spcPts val="0"/>
              </a:spcAft>
              <a:buClr>
                <a:srgbClr val="434343"/>
              </a:buClr>
              <a:buSzPts val="5500"/>
              <a:buNone/>
              <a:defRPr sz="5500">
                <a:solidFill>
                  <a:srgbClr val="434343"/>
                </a:solidFill>
              </a:defRPr>
            </a:lvl9pPr>
          </a:lstStyle>
          <a:p>
            <a:r>
              <a:t>xx%</a:t>
            </a:r>
          </a:p>
        </p:txBody>
      </p:sp>
      <p:sp>
        <p:nvSpPr>
          <p:cNvPr id="24" name="Google Shape;24;p5"/>
          <p:cNvSpPr txBox="1"/>
          <p:nvPr>
            <p:ph idx="4" type="subTitle"/>
          </p:nvPr>
        </p:nvSpPr>
        <p:spPr>
          <a:xfrm flipH="1">
            <a:off x="5900950" y="1859123"/>
            <a:ext cx="18486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25" name="Google Shape;25;p5"/>
          <p:cNvSpPr txBox="1"/>
          <p:nvPr>
            <p:ph idx="5" type="subTitle"/>
          </p:nvPr>
        </p:nvSpPr>
        <p:spPr>
          <a:xfrm>
            <a:off x="5900950" y="2471304"/>
            <a:ext cx="22434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26" name="Google Shape;26;p5"/>
          <p:cNvSpPr txBox="1"/>
          <p:nvPr>
            <p:ph hasCustomPrompt="1" idx="6" type="title"/>
          </p:nvPr>
        </p:nvSpPr>
        <p:spPr>
          <a:xfrm>
            <a:off x="3583427" y="673900"/>
            <a:ext cx="889200" cy="9870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434343"/>
              </a:buClr>
              <a:buSzPts val="5500"/>
              <a:buNone/>
              <a:defRPr sz="5500">
                <a:solidFill>
                  <a:srgbClr val="434343"/>
                </a:solidFill>
              </a:defRPr>
            </a:lvl1pPr>
            <a:lvl2pPr lvl="1" rtl="0">
              <a:spcBef>
                <a:spcPts val="0"/>
              </a:spcBef>
              <a:spcAft>
                <a:spcPts val="0"/>
              </a:spcAft>
              <a:buClr>
                <a:srgbClr val="434343"/>
              </a:buClr>
              <a:buSzPts val="5500"/>
              <a:buNone/>
              <a:defRPr sz="5500">
                <a:solidFill>
                  <a:srgbClr val="434343"/>
                </a:solidFill>
              </a:defRPr>
            </a:lvl2pPr>
            <a:lvl3pPr lvl="2" rtl="0">
              <a:spcBef>
                <a:spcPts val="0"/>
              </a:spcBef>
              <a:spcAft>
                <a:spcPts val="0"/>
              </a:spcAft>
              <a:buClr>
                <a:srgbClr val="434343"/>
              </a:buClr>
              <a:buSzPts val="5500"/>
              <a:buNone/>
              <a:defRPr sz="5500">
                <a:solidFill>
                  <a:srgbClr val="434343"/>
                </a:solidFill>
              </a:defRPr>
            </a:lvl3pPr>
            <a:lvl4pPr lvl="3" rtl="0">
              <a:spcBef>
                <a:spcPts val="0"/>
              </a:spcBef>
              <a:spcAft>
                <a:spcPts val="0"/>
              </a:spcAft>
              <a:buClr>
                <a:srgbClr val="434343"/>
              </a:buClr>
              <a:buSzPts val="5500"/>
              <a:buNone/>
              <a:defRPr sz="5500">
                <a:solidFill>
                  <a:srgbClr val="434343"/>
                </a:solidFill>
              </a:defRPr>
            </a:lvl4pPr>
            <a:lvl5pPr lvl="4" rtl="0">
              <a:spcBef>
                <a:spcPts val="0"/>
              </a:spcBef>
              <a:spcAft>
                <a:spcPts val="0"/>
              </a:spcAft>
              <a:buClr>
                <a:srgbClr val="434343"/>
              </a:buClr>
              <a:buSzPts val="5500"/>
              <a:buNone/>
              <a:defRPr sz="5500">
                <a:solidFill>
                  <a:srgbClr val="434343"/>
                </a:solidFill>
              </a:defRPr>
            </a:lvl5pPr>
            <a:lvl6pPr lvl="5" rtl="0">
              <a:spcBef>
                <a:spcPts val="0"/>
              </a:spcBef>
              <a:spcAft>
                <a:spcPts val="0"/>
              </a:spcAft>
              <a:buClr>
                <a:srgbClr val="434343"/>
              </a:buClr>
              <a:buSzPts val="5500"/>
              <a:buNone/>
              <a:defRPr sz="5500">
                <a:solidFill>
                  <a:srgbClr val="434343"/>
                </a:solidFill>
              </a:defRPr>
            </a:lvl6pPr>
            <a:lvl7pPr lvl="6" rtl="0">
              <a:spcBef>
                <a:spcPts val="0"/>
              </a:spcBef>
              <a:spcAft>
                <a:spcPts val="0"/>
              </a:spcAft>
              <a:buClr>
                <a:srgbClr val="434343"/>
              </a:buClr>
              <a:buSzPts val="5500"/>
              <a:buNone/>
              <a:defRPr sz="5500">
                <a:solidFill>
                  <a:srgbClr val="434343"/>
                </a:solidFill>
              </a:defRPr>
            </a:lvl7pPr>
            <a:lvl8pPr lvl="7" rtl="0">
              <a:spcBef>
                <a:spcPts val="0"/>
              </a:spcBef>
              <a:spcAft>
                <a:spcPts val="0"/>
              </a:spcAft>
              <a:buClr>
                <a:srgbClr val="434343"/>
              </a:buClr>
              <a:buSzPts val="5500"/>
              <a:buNone/>
              <a:defRPr sz="5500">
                <a:solidFill>
                  <a:srgbClr val="434343"/>
                </a:solidFill>
              </a:defRPr>
            </a:lvl8pPr>
            <a:lvl9pPr lvl="8" rtl="0">
              <a:spcBef>
                <a:spcPts val="0"/>
              </a:spcBef>
              <a:spcAft>
                <a:spcPts val="0"/>
              </a:spcAft>
              <a:buClr>
                <a:srgbClr val="434343"/>
              </a:buClr>
              <a:buSzPts val="5500"/>
              <a:buNone/>
              <a:defRPr sz="5500">
                <a:solidFill>
                  <a:srgbClr val="434343"/>
                </a:solidFill>
              </a:defRPr>
            </a:lvl9pPr>
          </a:lstStyle>
          <a:p>
            <a:r>
              <a:t>xx%</a:t>
            </a:r>
          </a:p>
        </p:txBody>
      </p:sp>
      <p:sp>
        <p:nvSpPr>
          <p:cNvPr id="27" name="Google Shape;27;p5"/>
          <p:cNvSpPr txBox="1"/>
          <p:nvPr>
            <p:ph idx="7" type="subTitle"/>
          </p:nvPr>
        </p:nvSpPr>
        <p:spPr>
          <a:xfrm flipH="1">
            <a:off x="1394425" y="367575"/>
            <a:ext cx="1848600" cy="79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28" name="Google Shape;28;p5"/>
          <p:cNvSpPr txBox="1"/>
          <p:nvPr>
            <p:ph idx="8" type="subTitle"/>
          </p:nvPr>
        </p:nvSpPr>
        <p:spPr>
          <a:xfrm>
            <a:off x="999625" y="979779"/>
            <a:ext cx="2243400" cy="5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29" name="Google Shape;29;p5"/>
          <p:cNvSpPr txBox="1"/>
          <p:nvPr>
            <p:ph hasCustomPrompt="1" idx="9" type="title"/>
          </p:nvPr>
        </p:nvSpPr>
        <p:spPr>
          <a:xfrm>
            <a:off x="3583427" y="2157696"/>
            <a:ext cx="889200" cy="9870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434343"/>
              </a:buClr>
              <a:buSzPts val="5500"/>
              <a:buNone/>
              <a:defRPr sz="5500">
                <a:solidFill>
                  <a:srgbClr val="434343"/>
                </a:solidFill>
              </a:defRPr>
            </a:lvl1pPr>
            <a:lvl2pPr lvl="1" rtl="0">
              <a:spcBef>
                <a:spcPts val="0"/>
              </a:spcBef>
              <a:spcAft>
                <a:spcPts val="0"/>
              </a:spcAft>
              <a:buClr>
                <a:srgbClr val="434343"/>
              </a:buClr>
              <a:buSzPts val="5500"/>
              <a:buNone/>
              <a:defRPr sz="5500">
                <a:solidFill>
                  <a:srgbClr val="434343"/>
                </a:solidFill>
              </a:defRPr>
            </a:lvl2pPr>
            <a:lvl3pPr lvl="2" rtl="0">
              <a:spcBef>
                <a:spcPts val="0"/>
              </a:spcBef>
              <a:spcAft>
                <a:spcPts val="0"/>
              </a:spcAft>
              <a:buClr>
                <a:srgbClr val="434343"/>
              </a:buClr>
              <a:buSzPts val="5500"/>
              <a:buNone/>
              <a:defRPr sz="5500">
                <a:solidFill>
                  <a:srgbClr val="434343"/>
                </a:solidFill>
              </a:defRPr>
            </a:lvl3pPr>
            <a:lvl4pPr lvl="3" rtl="0">
              <a:spcBef>
                <a:spcPts val="0"/>
              </a:spcBef>
              <a:spcAft>
                <a:spcPts val="0"/>
              </a:spcAft>
              <a:buClr>
                <a:srgbClr val="434343"/>
              </a:buClr>
              <a:buSzPts val="5500"/>
              <a:buNone/>
              <a:defRPr sz="5500">
                <a:solidFill>
                  <a:srgbClr val="434343"/>
                </a:solidFill>
              </a:defRPr>
            </a:lvl4pPr>
            <a:lvl5pPr lvl="4" rtl="0">
              <a:spcBef>
                <a:spcPts val="0"/>
              </a:spcBef>
              <a:spcAft>
                <a:spcPts val="0"/>
              </a:spcAft>
              <a:buClr>
                <a:srgbClr val="434343"/>
              </a:buClr>
              <a:buSzPts val="5500"/>
              <a:buNone/>
              <a:defRPr sz="5500">
                <a:solidFill>
                  <a:srgbClr val="434343"/>
                </a:solidFill>
              </a:defRPr>
            </a:lvl5pPr>
            <a:lvl6pPr lvl="5" rtl="0">
              <a:spcBef>
                <a:spcPts val="0"/>
              </a:spcBef>
              <a:spcAft>
                <a:spcPts val="0"/>
              </a:spcAft>
              <a:buClr>
                <a:srgbClr val="434343"/>
              </a:buClr>
              <a:buSzPts val="5500"/>
              <a:buNone/>
              <a:defRPr sz="5500">
                <a:solidFill>
                  <a:srgbClr val="434343"/>
                </a:solidFill>
              </a:defRPr>
            </a:lvl6pPr>
            <a:lvl7pPr lvl="6" rtl="0">
              <a:spcBef>
                <a:spcPts val="0"/>
              </a:spcBef>
              <a:spcAft>
                <a:spcPts val="0"/>
              </a:spcAft>
              <a:buClr>
                <a:srgbClr val="434343"/>
              </a:buClr>
              <a:buSzPts val="5500"/>
              <a:buNone/>
              <a:defRPr sz="5500">
                <a:solidFill>
                  <a:srgbClr val="434343"/>
                </a:solidFill>
              </a:defRPr>
            </a:lvl7pPr>
            <a:lvl8pPr lvl="7" rtl="0">
              <a:spcBef>
                <a:spcPts val="0"/>
              </a:spcBef>
              <a:spcAft>
                <a:spcPts val="0"/>
              </a:spcAft>
              <a:buClr>
                <a:srgbClr val="434343"/>
              </a:buClr>
              <a:buSzPts val="5500"/>
              <a:buNone/>
              <a:defRPr sz="5500">
                <a:solidFill>
                  <a:srgbClr val="434343"/>
                </a:solidFill>
              </a:defRPr>
            </a:lvl8pPr>
            <a:lvl9pPr lvl="8" rtl="0">
              <a:spcBef>
                <a:spcPts val="0"/>
              </a:spcBef>
              <a:spcAft>
                <a:spcPts val="0"/>
              </a:spcAft>
              <a:buClr>
                <a:srgbClr val="434343"/>
              </a:buClr>
              <a:buSzPts val="5500"/>
              <a:buNone/>
              <a:defRPr sz="5500">
                <a:solidFill>
                  <a:srgbClr val="434343"/>
                </a:solidFill>
              </a:defRPr>
            </a:lvl9pPr>
          </a:lstStyle>
          <a:p>
            <a:r>
              <a:t>xx%</a:t>
            </a:r>
          </a:p>
        </p:txBody>
      </p:sp>
      <p:sp>
        <p:nvSpPr>
          <p:cNvPr id="30" name="Google Shape;30;p5"/>
          <p:cNvSpPr txBox="1"/>
          <p:nvPr>
            <p:ph idx="13" type="subTitle"/>
          </p:nvPr>
        </p:nvSpPr>
        <p:spPr>
          <a:xfrm flipH="1">
            <a:off x="1394425" y="1859121"/>
            <a:ext cx="1848600" cy="79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31" name="Google Shape;31;p5"/>
          <p:cNvSpPr txBox="1"/>
          <p:nvPr>
            <p:ph idx="14" type="subTitle"/>
          </p:nvPr>
        </p:nvSpPr>
        <p:spPr>
          <a:xfrm>
            <a:off x="999625" y="2471312"/>
            <a:ext cx="2243400" cy="5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32" name="Google Shape;32;p5"/>
          <p:cNvSpPr txBox="1"/>
          <p:nvPr>
            <p:ph hasCustomPrompt="1" idx="15" type="title"/>
          </p:nvPr>
        </p:nvSpPr>
        <p:spPr>
          <a:xfrm>
            <a:off x="4671338" y="3661082"/>
            <a:ext cx="889200" cy="9870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rgbClr val="434343"/>
              </a:buClr>
              <a:buSzPts val="5500"/>
              <a:buNone/>
              <a:defRPr sz="5500">
                <a:solidFill>
                  <a:srgbClr val="434343"/>
                </a:solidFill>
              </a:defRPr>
            </a:lvl1pPr>
            <a:lvl2pPr lvl="1" rtl="0" algn="r">
              <a:spcBef>
                <a:spcPts val="0"/>
              </a:spcBef>
              <a:spcAft>
                <a:spcPts val="0"/>
              </a:spcAft>
              <a:buClr>
                <a:srgbClr val="434343"/>
              </a:buClr>
              <a:buSzPts val="5500"/>
              <a:buNone/>
              <a:defRPr sz="5500">
                <a:solidFill>
                  <a:srgbClr val="434343"/>
                </a:solidFill>
              </a:defRPr>
            </a:lvl2pPr>
            <a:lvl3pPr lvl="2" rtl="0" algn="r">
              <a:spcBef>
                <a:spcPts val="0"/>
              </a:spcBef>
              <a:spcAft>
                <a:spcPts val="0"/>
              </a:spcAft>
              <a:buClr>
                <a:srgbClr val="434343"/>
              </a:buClr>
              <a:buSzPts val="5500"/>
              <a:buNone/>
              <a:defRPr sz="5500">
                <a:solidFill>
                  <a:srgbClr val="434343"/>
                </a:solidFill>
              </a:defRPr>
            </a:lvl3pPr>
            <a:lvl4pPr lvl="3" rtl="0" algn="r">
              <a:spcBef>
                <a:spcPts val="0"/>
              </a:spcBef>
              <a:spcAft>
                <a:spcPts val="0"/>
              </a:spcAft>
              <a:buClr>
                <a:srgbClr val="434343"/>
              </a:buClr>
              <a:buSzPts val="5500"/>
              <a:buNone/>
              <a:defRPr sz="5500">
                <a:solidFill>
                  <a:srgbClr val="434343"/>
                </a:solidFill>
              </a:defRPr>
            </a:lvl4pPr>
            <a:lvl5pPr lvl="4" rtl="0" algn="r">
              <a:spcBef>
                <a:spcPts val="0"/>
              </a:spcBef>
              <a:spcAft>
                <a:spcPts val="0"/>
              </a:spcAft>
              <a:buClr>
                <a:srgbClr val="434343"/>
              </a:buClr>
              <a:buSzPts val="5500"/>
              <a:buNone/>
              <a:defRPr sz="5500">
                <a:solidFill>
                  <a:srgbClr val="434343"/>
                </a:solidFill>
              </a:defRPr>
            </a:lvl5pPr>
            <a:lvl6pPr lvl="5" rtl="0" algn="r">
              <a:spcBef>
                <a:spcPts val="0"/>
              </a:spcBef>
              <a:spcAft>
                <a:spcPts val="0"/>
              </a:spcAft>
              <a:buClr>
                <a:srgbClr val="434343"/>
              </a:buClr>
              <a:buSzPts val="5500"/>
              <a:buNone/>
              <a:defRPr sz="5500">
                <a:solidFill>
                  <a:srgbClr val="434343"/>
                </a:solidFill>
              </a:defRPr>
            </a:lvl6pPr>
            <a:lvl7pPr lvl="6" rtl="0" algn="r">
              <a:spcBef>
                <a:spcPts val="0"/>
              </a:spcBef>
              <a:spcAft>
                <a:spcPts val="0"/>
              </a:spcAft>
              <a:buClr>
                <a:srgbClr val="434343"/>
              </a:buClr>
              <a:buSzPts val="5500"/>
              <a:buNone/>
              <a:defRPr sz="5500">
                <a:solidFill>
                  <a:srgbClr val="434343"/>
                </a:solidFill>
              </a:defRPr>
            </a:lvl7pPr>
            <a:lvl8pPr lvl="7" rtl="0" algn="r">
              <a:spcBef>
                <a:spcPts val="0"/>
              </a:spcBef>
              <a:spcAft>
                <a:spcPts val="0"/>
              </a:spcAft>
              <a:buClr>
                <a:srgbClr val="434343"/>
              </a:buClr>
              <a:buSzPts val="5500"/>
              <a:buNone/>
              <a:defRPr sz="5500">
                <a:solidFill>
                  <a:srgbClr val="434343"/>
                </a:solidFill>
              </a:defRPr>
            </a:lvl8pPr>
            <a:lvl9pPr lvl="8" rtl="0" algn="r">
              <a:spcBef>
                <a:spcPts val="0"/>
              </a:spcBef>
              <a:spcAft>
                <a:spcPts val="0"/>
              </a:spcAft>
              <a:buClr>
                <a:srgbClr val="434343"/>
              </a:buClr>
              <a:buSzPts val="5500"/>
              <a:buNone/>
              <a:defRPr sz="5500">
                <a:solidFill>
                  <a:srgbClr val="434343"/>
                </a:solidFill>
              </a:defRPr>
            </a:lvl9pPr>
          </a:lstStyle>
          <a:p>
            <a:r>
              <a:t>xx%</a:t>
            </a:r>
          </a:p>
        </p:txBody>
      </p:sp>
      <p:sp>
        <p:nvSpPr>
          <p:cNvPr id="33" name="Google Shape;33;p5"/>
          <p:cNvSpPr txBox="1"/>
          <p:nvPr>
            <p:ph idx="16" type="subTitle"/>
          </p:nvPr>
        </p:nvSpPr>
        <p:spPr>
          <a:xfrm flipH="1">
            <a:off x="5900950" y="3376576"/>
            <a:ext cx="18486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34" name="Google Shape;34;p5"/>
          <p:cNvSpPr txBox="1"/>
          <p:nvPr>
            <p:ph idx="17" type="subTitle"/>
          </p:nvPr>
        </p:nvSpPr>
        <p:spPr>
          <a:xfrm>
            <a:off x="5900950" y="3988759"/>
            <a:ext cx="22434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
        <p:nvSpPr>
          <p:cNvPr id="35" name="Google Shape;35;p5"/>
          <p:cNvSpPr txBox="1"/>
          <p:nvPr>
            <p:ph hasCustomPrompt="1" idx="18" type="title"/>
          </p:nvPr>
        </p:nvSpPr>
        <p:spPr>
          <a:xfrm>
            <a:off x="3583427" y="3661077"/>
            <a:ext cx="889200" cy="9870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434343"/>
              </a:buClr>
              <a:buSzPts val="5500"/>
              <a:buNone/>
              <a:defRPr sz="5500">
                <a:solidFill>
                  <a:srgbClr val="434343"/>
                </a:solidFill>
              </a:defRPr>
            </a:lvl1pPr>
            <a:lvl2pPr lvl="1" rtl="0">
              <a:spcBef>
                <a:spcPts val="0"/>
              </a:spcBef>
              <a:spcAft>
                <a:spcPts val="0"/>
              </a:spcAft>
              <a:buClr>
                <a:srgbClr val="434343"/>
              </a:buClr>
              <a:buSzPts val="5500"/>
              <a:buNone/>
              <a:defRPr sz="5500">
                <a:solidFill>
                  <a:srgbClr val="434343"/>
                </a:solidFill>
              </a:defRPr>
            </a:lvl2pPr>
            <a:lvl3pPr lvl="2" rtl="0">
              <a:spcBef>
                <a:spcPts val="0"/>
              </a:spcBef>
              <a:spcAft>
                <a:spcPts val="0"/>
              </a:spcAft>
              <a:buClr>
                <a:srgbClr val="434343"/>
              </a:buClr>
              <a:buSzPts val="5500"/>
              <a:buNone/>
              <a:defRPr sz="5500">
                <a:solidFill>
                  <a:srgbClr val="434343"/>
                </a:solidFill>
              </a:defRPr>
            </a:lvl3pPr>
            <a:lvl4pPr lvl="3" rtl="0">
              <a:spcBef>
                <a:spcPts val="0"/>
              </a:spcBef>
              <a:spcAft>
                <a:spcPts val="0"/>
              </a:spcAft>
              <a:buClr>
                <a:srgbClr val="434343"/>
              </a:buClr>
              <a:buSzPts val="5500"/>
              <a:buNone/>
              <a:defRPr sz="5500">
                <a:solidFill>
                  <a:srgbClr val="434343"/>
                </a:solidFill>
              </a:defRPr>
            </a:lvl4pPr>
            <a:lvl5pPr lvl="4" rtl="0">
              <a:spcBef>
                <a:spcPts val="0"/>
              </a:spcBef>
              <a:spcAft>
                <a:spcPts val="0"/>
              </a:spcAft>
              <a:buClr>
                <a:srgbClr val="434343"/>
              </a:buClr>
              <a:buSzPts val="5500"/>
              <a:buNone/>
              <a:defRPr sz="5500">
                <a:solidFill>
                  <a:srgbClr val="434343"/>
                </a:solidFill>
              </a:defRPr>
            </a:lvl5pPr>
            <a:lvl6pPr lvl="5" rtl="0">
              <a:spcBef>
                <a:spcPts val="0"/>
              </a:spcBef>
              <a:spcAft>
                <a:spcPts val="0"/>
              </a:spcAft>
              <a:buClr>
                <a:srgbClr val="434343"/>
              </a:buClr>
              <a:buSzPts val="5500"/>
              <a:buNone/>
              <a:defRPr sz="5500">
                <a:solidFill>
                  <a:srgbClr val="434343"/>
                </a:solidFill>
              </a:defRPr>
            </a:lvl6pPr>
            <a:lvl7pPr lvl="6" rtl="0">
              <a:spcBef>
                <a:spcPts val="0"/>
              </a:spcBef>
              <a:spcAft>
                <a:spcPts val="0"/>
              </a:spcAft>
              <a:buClr>
                <a:srgbClr val="434343"/>
              </a:buClr>
              <a:buSzPts val="5500"/>
              <a:buNone/>
              <a:defRPr sz="5500">
                <a:solidFill>
                  <a:srgbClr val="434343"/>
                </a:solidFill>
              </a:defRPr>
            </a:lvl7pPr>
            <a:lvl8pPr lvl="7" rtl="0">
              <a:spcBef>
                <a:spcPts val="0"/>
              </a:spcBef>
              <a:spcAft>
                <a:spcPts val="0"/>
              </a:spcAft>
              <a:buClr>
                <a:srgbClr val="434343"/>
              </a:buClr>
              <a:buSzPts val="5500"/>
              <a:buNone/>
              <a:defRPr sz="5500">
                <a:solidFill>
                  <a:srgbClr val="434343"/>
                </a:solidFill>
              </a:defRPr>
            </a:lvl8pPr>
            <a:lvl9pPr lvl="8" rtl="0">
              <a:spcBef>
                <a:spcPts val="0"/>
              </a:spcBef>
              <a:spcAft>
                <a:spcPts val="0"/>
              </a:spcAft>
              <a:buClr>
                <a:srgbClr val="434343"/>
              </a:buClr>
              <a:buSzPts val="5500"/>
              <a:buNone/>
              <a:defRPr sz="5500">
                <a:solidFill>
                  <a:srgbClr val="434343"/>
                </a:solidFill>
              </a:defRPr>
            </a:lvl9pPr>
          </a:lstStyle>
          <a:p>
            <a:r>
              <a:t>xx%</a:t>
            </a:r>
          </a:p>
        </p:txBody>
      </p:sp>
      <p:sp>
        <p:nvSpPr>
          <p:cNvPr id="36" name="Google Shape;36;p5"/>
          <p:cNvSpPr txBox="1"/>
          <p:nvPr>
            <p:ph idx="19" type="subTitle"/>
          </p:nvPr>
        </p:nvSpPr>
        <p:spPr>
          <a:xfrm flipH="1">
            <a:off x="1394425" y="3376575"/>
            <a:ext cx="1848600" cy="797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1pPr>
            <a:lvl2pPr lvl="1"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2pPr>
            <a:lvl3pPr lvl="2"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3pPr>
            <a:lvl4pPr lvl="3"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4pPr>
            <a:lvl5pPr lvl="4"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5pPr>
            <a:lvl6pPr lvl="5"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6pPr>
            <a:lvl7pPr lvl="6"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7pPr>
            <a:lvl8pPr lvl="7"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8pPr>
            <a:lvl9pPr lvl="8" rtl="0" algn="r">
              <a:lnSpc>
                <a:spcPct val="100000"/>
              </a:lnSpc>
              <a:spcBef>
                <a:spcPts val="0"/>
              </a:spcBef>
              <a:spcAft>
                <a:spcPts val="0"/>
              </a:spcAft>
              <a:buClr>
                <a:srgbClr val="434343"/>
              </a:buClr>
              <a:buSzPts val="1600"/>
              <a:buFont typeface="Anton"/>
              <a:buNone/>
              <a:defRPr sz="1600">
                <a:solidFill>
                  <a:srgbClr val="434343"/>
                </a:solidFill>
                <a:latin typeface="Anton"/>
                <a:ea typeface="Anton"/>
                <a:cs typeface="Anton"/>
                <a:sym typeface="Anton"/>
              </a:defRPr>
            </a:lvl9pPr>
          </a:lstStyle>
          <a:p/>
        </p:txBody>
      </p:sp>
      <p:sp>
        <p:nvSpPr>
          <p:cNvPr id="37" name="Google Shape;37;p5"/>
          <p:cNvSpPr txBox="1"/>
          <p:nvPr>
            <p:ph idx="20" type="subTitle"/>
          </p:nvPr>
        </p:nvSpPr>
        <p:spPr>
          <a:xfrm>
            <a:off x="999625" y="3988767"/>
            <a:ext cx="2243400" cy="53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1pPr>
            <a:lvl2pPr lvl="1"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2pPr>
            <a:lvl3pPr lvl="2"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3pPr>
            <a:lvl4pPr lvl="3"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4pPr>
            <a:lvl5pPr lvl="4" rtl="0" algn="r">
              <a:lnSpc>
                <a:spcPct val="100000"/>
              </a:lnSpc>
              <a:spcBef>
                <a:spcPts val="0"/>
              </a:spcBef>
              <a:spcAft>
                <a:spcPts val="0"/>
              </a:spcAft>
              <a:buClr>
                <a:srgbClr val="434343"/>
              </a:buClr>
              <a:buSzPts val="1200"/>
              <a:buFont typeface="Abel"/>
              <a:buNone/>
              <a:defRPr>
                <a:solidFill>
                  <a:srgbClr val="434343"/>
                </a:solidFill>
                <a:latin typeface="Abel"/>
                <a:ea typeface="Abel"/>
                <a:cs typeface="Abel"/>
                <a:sym typeface="Abel"/>
              </a:defRPr>
            </a:lvl5pPr>
            <a:lvl6pPr lvl="5"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6pPr>
            <a:lvl7pPr lvl="6"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7pPr>
            <a:lvl8pPr lvl="7"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8pPr>
            <a:lvl9pPr lvl="8" rtl="0" algn="r">
              <a:lnSpc>
                <a:spcPct val="100000"/>
              </a:lnSpc>
              <a:spcBef>
                <a:spcPts val="0"/>
              </a:spcBef>
              <a:spcAft>
                <a:spcPts val="0"/>
              </a:spcAft>
              <a:buClr>
                <a:srgbClr val="434343"/>
              </a:buClr>
              <a:buSzPts val="1200"/>
              <a:buFont typeface="Abel"/>
              <a:buNone/>
              <a:defRPr sz="1200">
                <a:solidFill>
                  <a:srgbClr val="434343"/>
                </a:solidFill>
                <a:latin typeface="Abel"/>
                <a:ea typeface="Abel"/>
                <a:cs typeface="Abel"/>
                <a:sym typeface="Abe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_5">
    <p:bg>
      <p:bgPr>
        <a:solidFill>
          <a:schemeClr val="lt1"/>
        </a:solidFill>
      </p:bgPr>
    </p:bg>
    <p:spTree>
      <p:nvGrpSpPr>
        <p:cNvPr id="38" name="Shape 38"/>
        <p:cNvGrpSpPr/>
        <p:nvPr/>
      </p:nvGrpSpPr>
      <p:grpSpPr>
        <a:xfrm>
          <a:off x="0" y="0"/>
          <a:ext cx="0" cy="0"/>
          <a:chOff x="0" y="0"/>
          <a:chExt cx="0" cy="0"/>
        </a:xfrm>
      </p:grpSpPr>
      <p:sp>
        <p:nvSpPr>
          <p:cNvPr id="39" name="Google Shape;39;p6"/>
          <p:cNvSpPr/>
          <p:nvPr/>
        </p:nvSpPr>
        <p:spPr>
          <a:xfrm>
            <a:off x="0" y="673200"/>
            <a:ext cx="6669600" cy="4470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idx="1" type="subTitle"/>
          </p:nvPr>
        </p:nvSpPr>
        <p:spPr>
          <a:xfrm>
            <a:off x="6086775" y="2303100"/>
            <a:ext cx="22245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1" name="Google Shape;41;p6"/>
          <p:cNvSpPr txBox="1"/>
          <p:nvPr>
            <p:ph type="ctrTitle"/>
          </p:nvPr>
        </p:nvSpPr>
        <p:spPr>
          <a:xfrm>
            <a:off x="2278690" y="1545450"/>
            <a:ext cx="3093900" cy="205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34343"/>
              </a:buClr>
              <a:buSzPts val="3600"/>
              <a:buNone/>
              <a:defRPr sz="3600">
                <a:solidFill>
                  <a:srgbClr val="43434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
  <p:cSld name="CUSTOM_4_4_1">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362700" y="3504600"/>
            <a:ext cx="6008400" cy="16389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 type="subTitle"/>
          </p:nvPr>
        </p:nvSpPr>
        <p:spPr>
          <a:xfrm flipH="1">
            <a:off x="2861934" y="2817150"/>
            <a:ext cx="4268700" cy="390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Anton"/>
              <a:buNone/>
              <a:defRPr sz="1200">
                <a:latin typeface="Anton"/>
                <a:ea typeface="Anton"/>
                <a:cs typeface="Anton"/>
                <a:sym typeface="Anton"/>
              </a:defRPr>
            </a:lvl1pPr>
            <a:lvl2pPr lvl="1"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2pPr>
            <a:lvl3pPr lvl="2"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3pPr>
            <a:lvl4pPr lvl="3"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4pPr>
            <a:lvl5pPr lvl="4"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5pPr>
            <a:lvl6pPr lvl="5"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6pPr>
            <a:lvl7pPr lvl="6"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7pPr>
            <a:lvl8pPr lvl="7"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8pPr>
            <a:lvl9pPr lvl="8" rtl="0" algn="ctr">
              <a:lnSpc>
                <a:spcPct val="100000"/>
              </a:lnSpc>
              <a:spcBef>
                <a:spcPts val="0"/>
              </a:spcBef>
              <a:spcAft>
                <a:spcPts val="0"/>
              </a:spcAft>
              <a:buSzPts val="1800"/>
              <a:buFont typeface="Saira ExtraCondensed ExtraBold"/>
              <a:buNone/>
              <a:defRPr sz="1800">
                <a:latin typeface="Saira ExtraCondensed ExtraBold"/>
                <a:ea typeface="Saira ExtraCondensed ExtraBold"/>
                <a:cs typeface="Saira ExtraCondensed ExtraBold"/>
                <a:sym typeface="Saira ExtraCondensed ExtraBold"/>
              </a:defRPr>
            </a:lvl9pPr>
          </a:lstStyle>
          <a:p/>
        </p:txBody>
      </p:sp>
      <p:sp>
        <p:nvSpPr>
          <p:cNvPr id="45" name="Google Shape;45;p7"/>
          <p:cNvSpPr txBox="1"/>
          <p:nvPr>
            <p:ph idx="2" type="subTitle"/>
          </p:nvPr>
        </p:nvSpPr>
        <p:spPr>
          <a:xfrm>
            <a:off x="1893550" y="2323100"/>
            <a:ext cx="5356800" cy="537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2">
    <p:bg>
      <p:bgPr>
        <a:solidFill>
          <a:schemeClr val="lt1"/>
        </a:solidFill>
      </p:bgPr>
    </p:bg>
    <p:spTree>
      <p:nvGrpSpPr>
        <p:cNvPr id="46" name="Shape 46"/>
        <p:cNvGrpSpPr/>
        <p:nvPr/>
      </p:nvGrpSpPr>
      <p:grpSpPr>
        <a:xfrm>
          <a:off x="0" y="0"/>
          <a:ext cx="0" cy="0"/>
          <a:chOff x="0" y="0"/>
          <a:chExt cx="0" cy="0"/>
        </a:xfrm>
      </p:grpSpPr>
      <p:sp>
        <p:nvSpPr>
          <p:cNvPr id="47" name="Google Shape;47;p8"/>
          <p:cNvSpPr/>
          <p:nvPr/>
        </p:nvSpPr>
        <p:spPr>
          <a:xfrm>
            <a:off x="206400" y="628200"/>
            <a:ext cx="946800" cy="4515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ctrTitle"/>
          </p:nvPr>
        </p:nvSpPr>
        <p:spPr>
          <a:xfrm>
            <a:off x="541050" y="2143950"/>
            <a:ext cx="4132500" cy="855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000"/>
              <a:buNone/>
              <a:defRPr sz="2000">
                <a:solidFill>
                  <a:srgbClr val="434343"/>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2_1">
    <p:bg>
      <p:bgPr>
        <a:solidFill>
          <a:schemeClr val="lt1"/>
        </a:solidFill>
      </p:bgPr>
    </p:bg>
    <p:spTree>
      <p:nvGrpSpPr>
        <p:cNvPr id="49" name="Shape 49"/>
        <p:cNvGrpSpPr/>
        <p:nvPr/>
      </p:nvGrpSpPr>
      <p:grpSpPr>
        <a:xfrm>
          <a:off x="0" y="0"/>
          <a:ext cx="0" cy="0"/>
          <a:chOff x="0" y="0"/>
          <a:chExt cx="0" cy="0"/>
        </a:xfrm>
      </p:grpSpPr>
      <p:sp>
        <p:nvSpPr>
          <p:cNvPr id="50" name="Google Shape;50;p9"/>
          <p:cNvSpPr/>
          <p:nvPr/>
        </p:nvSpPr>
        <p:spPr>
          <a:xfrm>
            <a:off x="206400" y="0"/>
            <a:ext cx="946800" cy="51435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ctrTitle"/>
          </p:nvPr>
        </p:nvSpPr>
        <p:spPr>
          <a:xfrm>
            <a:off x="541050" y="2143950"/>
            <a:ext cx="4132500" cy="855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000"/>
              <a:buNone/>
              <a:defRPr sz="2000">
                <a:solidFill>
                  <a:srgbClr val="434343"/>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2_1_1">
    <p:bg>
      <p:bgPr>
        <a:solidFill>
          <a:schemeClr val="lt1"/>
        </a:solidFill>
      </p:bgPr>
    </p:bg>
    <p:spTree>
      <p:nvGrpSpPr>
        <p:cNvPr id="52" name="Shape 52"/>
        <p:cNvGrpSpPr/>
        <p:nvPr/>
      </p:nvGrpSpPr>
      <p:grpSpPr>
        <a:xfrm>
          <a:off x="0" y="0"/>
          <a:ext cx="0" cy="0"/>
          <a:chOff x="0" y="0"/>
          <a:chExt cx="0" cy="0"/>
        </a:xfrm>
      </p:grpSpPr>
      <p:sp>
        <p:nvSpPr>
          <p:cNvPr id="53" name="Google Shape;53;p10"/>
          <p:cNvSpPr/>
          <p:nvPr/>
        </p:nvSpPr>
        <p:spPr>
          <a:xfrm>
            <a:off x="206400" y="0"/>
            <a:ext cx="946800" cy="4515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type="ctrTitle"/>
          </p:nvPr>
        </p:nvSpPr>
        <p:spPr>
          <a:xfrm>
            <a:off x="541050" y="2143950"/>
            <a:ext cx="4132500" cy="855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000"/>
              <a:buNone/>
              <a:defRPr sz="2000">
                <a:solidFill>
                  <a:srgbClr val="434343"/>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1pPr>
            <a:lvl2pPr lvl="1">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2pPr>
            <a:lvl3pPr lvl="2">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3pPr>
            <a:lvl4pPr lvl="3">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4pPr>
            <a:lvl5pPr lvl="4">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5pPr>
            <a:lvl6pPr lvl="5">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6pPr>
            <a:lvl7pPr lvl="6">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7pPr>
            <a:lvl8pPr lvl="7">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8pPr>
            <a:lvl9pPr lvl="8">
              <a:spcBef>
                <a:spcPts val="0"/>
              </a:spcBef>
              <a:spcAft>
                <a:spcPts val="0"/>
              </a:spcAft>
              <a:buClr>
                <a:schemeClr val="accent1"/>
              </a:buClr>
              <a:buSzPts val="2800"/>
              <a:buFont typeface="Anton"/>
              <a:buNone/>
              <a:defRPr sz="2800">
                <a:solidFill>
                  <a:schemeClr val="accent1"/>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Abel"/>
              <a:buChar char="●"/>
              <a:defRPr sz="1200">
                <a:solidFill>
                  <a:srgbClr val="434343"/>
                </a:solidFill>
                <a:latin typeface="Abel"/>
                <a:ea typeface="Abel"/>
                <a:cs typeface="Abel"/>
                <a:sym typeface="Abel"/>
              </a:defRPr>
            </a:lvl1pPr>
            <a:lvl2pPr indent="-304800" lvl="1" marL="9144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2pPr>
            <a:lvl3pPr indent="-304800" lvl="2" marL="13716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3pPr>
            <a:lvl4pPr indent="-304800" lvl="3" marL="18288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4pPr>
            <a:lvl5pPr indent="-304800" lvl="4" marL="22860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5pPr>
            <a:lvl6pPr indent="-304800" lvl="5" marL="27432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6pPr>
            <a:lvl7pPr indent="-304800" lvl="6" marL="32004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7pPr>
            <a:lvl8pPr indent="-304800" lvl="7" marL="3657600">
              <a:lnSpc>
                <a:spcPct val="115000"/>
              </a:lnSpc>
              <a:spcBef>
                <a:spcPts val="1600"/>
              </a:spcBef>
              <a:spcAft>
                <a:spcPts val="0"/>
              </a:spcAft>
              <a:buClr>
                <a:srgbClr val="434343"/>
              </a:buClr>
              <a:buSzPts val="1200"/>
              <a:buFont typeface="Abel"/>
              <a:buChar char="○"/>
              <a:defRPr sz="1200">
                <a:solidFill>
                  <a:srgbClr val="434343"/>
                </a:solidFill>
                <a:latin typeface="Abel"/>
                <a:ea typeface="Abel"/>
                <a:cs typeface="Abel"/>
                <a:sym typeface="Abel"/>
              </a:defRPr>
            </a:lvl8pPr>
            <a:lvl9pPr indent="-304800" lvl="8" marL="4114800">
              <a:lnSpc>
                <a:spcPct val="115000"/>
              </a:lnSpc>
              <a:spcBef>
                <a:spcPts val="1600"/>
              </a:spcBef>
              <a:spcAft>
                <a:spcPts val="1600"/>
              </a:spcAft>
              <a:buClr>
                <a:srgbClr val="434343"/>
              </a:buClr>
              <a:buSzPts val="1200"/>
              <a:buFont typeface="Abel"/>
              <a:buChar char="■"/>
              <a:defRPr sz="1200">
                <a:solidFill>
                  <a:srgbClr val="434343"/>
                </a:solidFill>
                <a:latin typeface="Abel"/>
                <a:ea typeface="Abel"/>
                <a:cs typeface="Abel"/>
                <a:sym typeface="Abe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a:off x="0" y="64750"/>
            <a:ext cx="6611100" cy="2274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s" sz="3000" u="sng">
                <a:solidFill>
                  <a:srgbClr val="FF9900"/>
                </a:solidFill>
              </a:rPr>
              <a:t>The Effect of Corporate Earnings Calls On the Stock Market</a:t>
            </a:r>
            <a:endParaRPr sz="3000" u="sng">
              <a:solidFill>
                <a:srgbClr val="FF9900"/>
              </a:solidFill>
            </a:endParaRPr>
          </a:p>
          <a:p>
            <a:pPr indent="0" lvl="0" marL="0" rtl="0" algn="l">
              <a:spcBef>
                <a:spcPts val="0"/>
              </a:spcBef>
              <a:spcAft>
                <a:spcPts val="0"/>
              </a:spcAft>
              <a:buNone/>
            </a:pPr>
            <a:r>
              <a:rPr lang="es" sz="1500" u="sng">
                <a:solidFill>
                  <a:srgbClr val="FF9900"/>
                </a:solidFill>
              </a:rPr>
              <a:t>-An Analysis Using </a:t>
            </a:r>
            <a:endParaRPr sz="1500" u="sng">
              <a:solidFill>
                <a:srgbClr val="FF9900"/>
              </a:solidFill>
            </a:endParaRPr>
          </a:p>
          <a:p>
            <a:pPr indent="0" lvl="0" marL="0" rtl="0" algn="l">
              <a:spcBef>
                <a:spcPts val="0"/>
              </a:spcBef>
              <a:spcAft>
                <a:spcPts val="0"/>
              </a:spcAft>
              <a:buNone/>
            </a:pPr>
            <a:r>
              <a:rPr lang="es" sz="1500" u="sng">
                <a:solidFill>
                  <a:srgbClr val="FF9900"/>
                </a:solidFill>
              </a:rPr>
              <a:t>Natural Language Processing</a:t>
            </a:r>
            <a:endParaRPr sz="1500" u="sng">
              <a:solidFill>
                <a:srgbClr val="FF9900"/>
              </a:solidFill>
            </a:endParaRPr>
          </a:p>
        </p:txBody>
      </p:sp>
      <p:sp>
        <p:nvSpPr>
          <p:cNvPr id="76" name="Google Shape;76;p15"/>
          <p:cNvSpPr txBox="1"/>
          <p:nvPr/>
        </p:nvSpPr>
        <p:spPr>
          <a:xfrm>
            <a:off x="54775" y="4431550"/>
            <a:ext cx="2836500" cy="43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2000">
                <a:solidFill>
                  <a:srgbClr val="FF9900"/>
                </a:solidFill>
                <a:latin typeface="Anton"/>
                <a:ea typeface="Anton"/>
                <a:cs typeface="Anton"/>
                <a:sym typeface="Anton"/>
              </a:rPr>
              <a:t>By: Ehi Eromosele</a:t>
            </a:r>
            <a:endParaRPr b="1" sz="2000">
              <a:solidFill>
                <a:srgbClr val="FF9900"/>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4"/>
          <p:cNvSpPr txBox="1"/>
          <p:nvPr>
            <p:ph type="ctrTitle"/>
          </p:nvPr>
        </p:nvSpPr>
        <p:spPr>
          <a:xfrm>
            <a:off x="40250" y="29075"/>
            <a:ext cx="4362300" cy="9933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s" u="sng">
                <a:solidFill>
                  <a:srgbClr val="FF9900"/>
                </a:solidFill>
              </a:rPr>
              <a:t>Conclusion:</a:t>
            </a:r>
            <a:endParaRPr u="sng">
              <a:solidFill>
                <a:srgbClr val="FF9900"/>
              </a:solidFill>
            </a:endParaRPr>
          </a:p>
        </p:txBody>
      </p:sp>
      <p:sp>
        <p:nvSpPr>
          <p:cNvPr id="182" name="Google Shape;182;p24"/>
          <p:cNvSpPr txBox="1"/>
          <p:nvPr/>
        </p:nvSpPr>
        <p:spPr>
          <a:xfrm>
            <a:off x="40250" y="3381450"/>
            <a:ext cx="3341700" cy="1716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30200" lvl="0" marL="457200" rtl="0" algn="l">
              <a:spcBef>
                <a:spcPts val="0"/>
              </a:spcBef>
              <a:spcAft>
                <a:spcPts val="0"/>
              </a:spcAft>
              <a:buClr>
                <a:srgbClr val="FF9900"/>
              </a:buClr>
              <a:buSzPts val="1600"/>
              <a:buFont typeface="Abel"/>
              <a:buChar char="●"/>
            </a:pPr>
            <a:r>
              <a:rPr b="1" lang="es" sz="1600">
                <a:solidFill>
                  <a:srgbClr val="FF9900"/>
                </a:solidFill>
                <a:latin typeface="Abel"/>
                <a:ea typeface="Abel"/>
                <a:cs typeface="Abel"/>
                <a:sym typeface="Abel"/>
              </a:rPr>
              <a:t>The sentiment analysis showed similar polarity values. This might be due to financial terms/difficult words used in conversation. I need more data to confirm this.</a:t>
            </a:r>
            <a:endParaRPr b="1" sz="1600">
              <a:solidFill>
                <a:srgbClr val="FF9900"/>
              </a:solidFill>
              <a:latin typeface="Abel"/>
              <a:ea typeface="Abel"/>
              <a:cs typeface="Abel"/>
              <a:sym typeface="Abel"/>
            </a:endParaRPr>
          </a:p>
        </p:txBody>
      </p:sp>
      <p:pic>
        <p:nvPicPr>
          <p:cNvPr id="183" name="Google Shape;183;p24"/>
          <p:cNvPicPr preferRelativeResize="0"/>
          <p:nvPr/>
        </p:nvPicPr>
        <p:blipFill>
          <a:blip r:embed="rId4">
            <a:alphaModFix/>
          </a:blip>
          <a:stretch>
            <a:fillRect/>
          </a:stretch>
        </p:blipFill>
        <p:spPr>
          <a:xfrm>
            <a:off x="3686750" y="2388125"/>
            <a:ext cx="5457251" cy="2755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5"/>
          <p:cNvSpPr txBox="1"/>
          <p:nvPr>
            <p:ph idx="1" type="subTitle"/>
          </p:nvPr>
        </p:nvSpPr>
        <p:spPr>
          <a:xfrm>
            <a:off x="1139125" y="2298263"/>
            <a:ext cx="2776800" cy="5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Does anyone have any questions?</a:t>
            </a:r>
            <a:endParaRPr/>
          </a:p>
          <a:p>
            <a:pPr indent="0" lvl="0" marL="0" rtl="0" algn="l">
              <a:spcBef>
                <a:spcPts val="0"/>
              </a:spcBef>
              <a:spcAft>
                <a:spcPts val="0"/>
              </a:spcAft>
              <a:buClr>
                <a:schemeClr val="dk1"/>
              </a:buClr>
              <a:buSzPts val="1100"/>
              <a:buFont typeface="Arial"/>
              <a:buNone/>
            </a:pPr>
            <a:r>
              <a:rPr lang="es"/>
              <a:t>eromosele.ehi@gmail.com</a:t>
            </a:r>
            <a:endParaRPr/>
          </a:p>
          <a:p>
            <a:pPr indent="0" lvl="0" marL="0" rtl="0" algn="l">
              <a:spcBef>
                <a:spcPts val="0"/>
              </a:spcBef>
              <a:spcAft>
                <a:spcPts val="0"/>
              </a:spcAft>
              <a:buClr>
                <a:schemeClr val="dk1"/>
              </a:buClr>
              <a:buSzPts val="1100"/>
              <a:buFont typeface="Arial"/>
              <a:buNone/>
            </a:pPr>
            <a:r>
              <a:rPr lang="es"/>
              <a:t>+91 620 421 838</a:t>
            </a:r>
            <a:endParaRPr/>
          </a:p>
        </p:txBody>
      </p:sp>
      <p:grpSp>
        <p:nvGrpSpPr>
          <p:cNvPr id="189" name="Google Shape;189;p25"/>
          <p:cNvGrpSpPr/>
          <p:nvPr/>
        </p:nvGrpSpPr>
        <p:grpSpPr>
          <a:xfrm>
            <a:off x="1195151" y="3319899"/>
            <a:ext cx="1462908" cy="194362"/>
            <a:chOff x="6591478" y="5472530"/>
            <a:chExt cx="2169199" cy="288200"/>
          </a:xfrm>
        </p:grpSpPr>
        <p:sp>
          <p:nvSpPr>
            <p:cNvPr id="190" name="Google Shape;190;p25"/>
            <p:cNvSpPr/>
            <p:nvPr/>
          </p:nvSpPr>
          <p:spPr>
            <a:xfrm>
              <a:off x="8501356" y="5513077"/>
              <a:ext cx="259321" cy="247653"/>
            </a:xfrm>
            <a:custGeom>
              <a:rect b="b" l="l" r="r" t="t"/>
              <a:pathLst>
                <a:path extrusionOk="0" h="37269" w="39025">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 name="Google Shape;191;p25"/>
            <p:cNvSpPr/>
            <p:nvPr/>
          </p:nvSpPr>
          <p:spPr>
            <a:xfrm>
              <a:off x="7974073" y="5561910"/>
              <a:ext cx="288200" cy="198819"/>
            </a:xfrm>
            <a:custGeom>
              <a:rect b="b" l="l" r="r" t="t"/>
              <a:pathLst>
                <a:path extrusionOk="0" h="26922" w="39025">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2" name="Google Shape;192;p25"/>
            <p:cNvSpPr/>
            <p:nvPr/>
          </p:nvSpPr>
          <p:spPr>
            <a:xfrm>
              <a:off x="6591478" y="5472530"/>
              <a:ext cx="134016" cy="288200"/>
            </a:xfrm>
            <a:custGeom>
              <a:rect b="b" l="l" r="r" t="t"/>
              <a:pathLst>
                <a:path extrusionOk="0" h="39025" w="18147">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93" name="Google Shape;193;p25"/>
            <p:cNvGrpSpPr/>
            <p:nvPr/>
          </p:nvGrpSpPr>
          <p:grpSpPr>
            <a:xfrm>
              <a:off x="7044120" y="5551598"/>
              <a:ext cx="209199" cy="209132"/>
              <a:chOff x="5796225" y="5379778"/>
              <a:chExt cx="346586" cy="346531"/>
            </a:xfrm>
          </p:grpSpPr>
          <p:sp>
            <p:nvSpPr>
              <p:cNvPr id="194" name="Google Shape;194;p25"/>
              <p:cNvSpPr/>
              <p:nvPr/>
            </p:nvSpPr>
            <p:spPr>
              <a:xfrm>
                <a:off x="5796225" y="5379778"/>
                <a:ext cx="346586" cy="346531"/>
              </a:xfrm>
              <a:custGeom>
                <a:rect b="b" l="l" r="r" t="t"/>
                <a:pathLst>
                  <a:path extrusionOk="0" h="119907" w="119926">
                    <a:moveTo>
                      <a:pt x="98708" y="14513"/>
                    </a:moveTo>
                    <a:cubicBezTo>
                      <a:pt x="102529" y="14588"/>
                      <a:pt x="105656" y="17790"/>
                      <a:pt x="105656" y="21611"/>
                    </a:cubicBezTo>
                    <a:cubicBezTo>
                      <a:pt x="105656" y="25431"/>
                      <a:pt x="102454" y="28558"/>
                      <a:pt x="98633" y="28558"/>
                    </a:cubicBezTo>
                    <a:cubicBezTo>
                      <a:pt x="94720" y="28558"/>
                      <a:pt x="91611" y="25356"/>
                      <a:pt x="91611" y="21461"/>
                    </a:cubicBezTo>
                    <a:cubicBezTo>
                      <a:pt x="91686" y="17641"/>
                      <a:pt x="94888" y="14513"/>
                      <a:pt x="98708" y="14513"/>
                    </a:cubicBezTo>
                    <a:close/>
                    <a:moveTo>
                      <a:pt x="60000" y="28558"/>
                    </a:moveTo>
                    <a:cubicBezTo>
                      <a:pt x="77472" y="28558"/>
                      <a:pt x="91686" y="42828"/>
                      <a:pt x="91611" y="60244"/>
                    </a:cubicBezTo>
                    <a:cubicBezTo>
                      <a:pt x="91611" y="77641"/>
                      <a:pt x="77397" y="91761"/>
                      <a:pt x="60000" y="91761"/>
                    </a:cubicBezTo>
                    <a:cubicBezTo>
                      <a:pt x="42603" y="91761"/>
                      <a:pt x="28408" y="77566"/>
                      <a:pt x="28408" y="60150"/>
                    </a:cubicBezTo>
                    <a:cubicBezTo>
                      <a:pt x="28483" y="42753"/>
                      <a:pt x="42603" y="28558"/>
                      <a:pt x="60000" y="28558"/>
                    </a:cubicBezTo>
                    <a:close/>
                    <a:moveTo>
                      <a:pt x="15524" y="0"/>
                    </a:moveTo>
                    <a:cubicBezTo>
                      <a:pt x="13577" y="693"/>
                      <a:pt x="11461" y="1086"/>
                      <a:pt x="9588" y="2023"/>
                    </a:cubicBezTo>
                    <a:cubicBezTo>
                      <a:pt x="3502" y="5300"/>
                      <a:pt x="150" y="10524"/>
                      <a:pt x="150" y="17397"/>
                    </a:cubicBezTo>
                    <a:cubicBezTo>
                      <a:pt x="0" y="45805"/>
                      <a:pt x="75" y="74120"/>
                      <a:pt x="75" y="102454"/>
                    </a:cubicBezTo>
                    <a:cubicBezTo>
                      <a:pt x="75" y="112042"/>
                      <a:pt x="7884" y="119851"/>
                      <a:pt x="17472" y="119851"/>
                    </a:cubicBezTo>
                    <a:cubicBezTo>
                      <a:pt x="31639" y="119888"/>
                      <a:pt x="45820" y="119907"/>
                      <a:pt x="60000" y="119907"/>
                    </a:cubicBezTo>
                    <a:cubicBezTo>
                      <a:pt x="74181" y="119907"/>
                      <a:pt x="88362" y="119888"/>
                      <a:pt x="102529" y="119851"/>
                    </a:cubicBezTo>
                    <a:cubicBezTo>
                      <a:pt x="111105" y="119851"/>
                      <a:pt x="118296" y="113615"/>
                      <a:pt x="119701" y="105094"/>
                    </a:cubicBezTo>
                    <a:cubicBezTo>
                      <a:pt x="119776" y="104794"/>
                      <a:pt x="119851" y="104476"/>
                      <a:pt x="119926" y="104158"/>
                    </a:cubicBezTo>
                    <a:lnTo>
                      <a:pt x="119926" y="15450"/>
                    </a:lnTo>
                    <a:cubicBezTo>
                      <a:pt x="119776" y="14738"/>
                      <a:pt x="119607" y="13970"/>
                      <a:pt x="119383" y="13259"/>
                    </a:cubicBezTo>
                    <a:cubicBezTo>
                      <a:pt x="117266" y="6086"/>
                      <a:pt x="112510" y="1723"/>
                      <a:pt x="105094" y="225"/>
                    </a:cubicBezTo>
                    <a:cubicBezTo>
                      <a:pt x="104869" y="225"/>
                      <a:pt x="104720" y="75"/>
                      <a:pt x="104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a:off x="5898469" y="5482001"/>
                <a:ext cx="142070" cy="142070"/>
              </a:xfrm>
              <a:custGeom>
                <a:rect b="b" l="l" r="r" t="t"/>
                <a:pathLst>
                  <a:path extrusionOk="0" h="49159" w="49159">
                    <a:moveTo>
                      <a:pt x="24645" y="1"/>
                    </a:moveTo>
                    <a:cubicBezTo>
                      <a:pt x="11143" y="1"/>
                      <a:pt x="76" y="10993"/>
                      <a:pt x="1" y="24495"/>
                    </a:cubicBezTo>
                    <a:cubicBezTo>
                      <a:pt x="1" y="38072"/>
                      <a:pt x="10993" y="49158"/>
                      <a:pt x="24570" y="49158"/>
                    </a:cubicBezTo>
                    <a:cubicBezTo>
                      <a:pt x="24616" y="49158"/>
                      <a:pt x="24661" y="49159"/>
                      <a:pt x="24706" y="49159"/>
                    </a:cubicBezTo>
                    <a:cubicBezTo>
                      <a:pt x="38147" y="49159"/>
                      <a:pt x="49158" y="38102"/>
                      <a:pt x="49158" y="24664"/>
                    </a:cubicBezTo>
                    <a:cubicBezTo>
                      <a:pt x="49158" y="11162"/>
                      <a:pt x="38147" y="76"/>
                      <a:pt x="24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5"/>
            <p:cNvGrpSpPr/>
            <p:nvPr/>
          </p:nvGrpSpPr>
          <p:grpSpPr>
            <a:xfrm>
              <a:off x="7468705" y="5547374"/>
              <a:ext cx="346597" cy="213355"/>
              <a:chOff x="6177772" y="5416453"/>
              <a:chExt cx="442144" cy="272172"/>
            </a:xfrm>
          </p:grpSpPr>
          <p:sp>
            <p:nvSpPr>
              <p:cNvPr id="197" name="Google Shape;197;p25"/>
              <p:cNvSpPr/>
              <p:nvPr/>
            </p:nvSpPr>
            <p:spPr>
              <a:xfrm>
                <a:off x="6501770" y="5494176"/>
                <a:ext cx="118146" cy="116577"/>
              </a:xfrm>
              <a:custGeom>
                <a:rect b="b" l="l" r="r" t="t"/>
                <a:pathLst>
                  <a:path extrusionOk="0" h="40338" w="40881">
                    <a:moveTo>
                      <a:pt x="13577" y="0"/>
                    </a:moveTo>
                    <a:lnTo>
                      <a:pt x="13577" y="11236"/>
                    </a:lnTo>
                    <a:cubicBezTo>
                      <a:pt x="13652" y="12716"/>
                      <a:pt x="13109" y="13334"/>
                      <a:pt x="11536" y="13334"/>
                    </a:cubicBezTo>
                    <a:cubicBezTo>
                      <a:pt x="10353" y="13278"/>
                      <a:pt x="9183" y="13264"/>
                      <a:pt x="8016" y="13264"/>
                    </a:cubicBezTo>
                    <a:cubicBezTo>
                      <a:pt x="6740" y="13264"/>
                      <a:pt x="5467" y="13281"/>
                      <a:pt x="4187" y="13281"/>
                    </a:cubicBezTo>
                    <a:cubicBezTo>
                      <a:pt x="3469" y="13281"/>
                      <a:pt x="2748" y="13276"/>
                      <a:pt x="2023" y="13259"/>
                    </a:cubicBezTo>
                    <a:cubicBezTo>
                      <a:pt x="543" y="13259"/>
                      <a:pt x="0" y="13802"/>
                      <a:pt x="75" y="15206"/>
                    </a:cubicBezTo>
                    <a:lnTo>
                      <a:pt x="75" y="25206"/>
                    </a:lnTo>
                    <a:cubicBezTo>
                      <a:pt x="0" y="26686"/>
                      <a:pt x="618" y="27154"/>
                      <a:pt x="2023" y="27154"/>
                    </a:cubicBezTo>
                    <a:cubicBezTo>
                      <a:pt x="2479" y="27143"/>
                      <a:pt x="2936" y="27138"/>
                      <a:pt x="3393" y="27138"/>
                    </a:cubicBezTo>
                    <a:cubicBezTo>
                      <a:pt x="5180" y="27138"/>
                      <a:pt x="6971" y="27207"/>
                      <a:pt x="8759" y="27207"/>
                    </a:cubicBezTo>
                    <a:cubicBezTo>
                      <a:pt x="9554" y="27207"/>
                      <a:pt x="10349" y="27193"/>
                      <a:pt x="11142" y="27154"/>
                    </a:cubicBezTo>
                    <a:cubicBezTo>
                      <a:pt x="11297" y="27143"/>
                      <a:pt x="11442" y="27137"/>
                      <a:pt x="11579" y="27137"/>
                    </a:cubicBezTo>
                    <a:cubicBezTo>
                      <a:pt x="13251" y="27137"/>
                      <a:pt x="13646" y="27983"/>
                      <a:pt x="13577" y="29645"/>
                    </a:cubicBezTo>
                    <a:cubicBezTo>
                      <a:pt x="13483" y="33240"/>
                      <a:pt x="13577" y="36742"/>
                      <a:pt x="13577" y="40337"/>
                    </a:cubicBezTo>
                    <a:lnTo>
                      <a:pt x="27304" y="40337"/>
                    </a:lnTo>
                    <a:lnTo>
                      <a:pt x="27304" y="27154"/>
                    </a:lnTo>
                    <a:cubicBezTo>
                      <a:pt x="29950" y="27154"/>
                      <a:pt x="32464" y="27121"/>
                      <a:pt x="34933" y="27121"/>
                    </a:cubicBezTo>
                    <a:cubicBezTo>
                      <a:pt x="36168" y="27121"/>
                      <a:pt x="37391" y="27129"/>
                      <a:pt x="38614" y="27154"/>
                    </a:cubicBezTo>
                    <a:cubicBezTo>
                      <a:pt x="38706" y="27158"/>
                      <a:pt x="38795" y="27160"/>
                      <a:pt x="38880" y="27160"/>
                    </a:cubicBezTo>
                    <a:cubicBezTo>
                      <a:pt x="40386" y="27160"/>
                      <a:pt x="40805" y="26523"/>
                      <a:pt x="40805" y="24963"/>
                    </a:cubicBezTo>
                    <a:cubicBezTo>
                      <a:pt x="40731" y="21854"/>
                      <a:pt x="40637" y="18727"/>
                      <a:pt x="40805" y="15674"/>
                    </a:cubicBezTo>
                    <a:cubicBezTo>
                      <a:pt x="40880" y="13802"/>
                      <a:pt x="40169" y="13259"/>
                      <a:pt x="38390" y="13259"/>
                    </a:cubicBezTo>
                    <a:cubicBezTo>
                      <a:pt x="36651" y="13339"/>
                      <a:pt x="34929" y="13360"/>
                      <a:pt x="33185" y="13360"/>
                    </a:cubicBezTo>
                    <a:cubicBezTo>
                      <a:pt x="31246" y="13360"/>
                      <a:pt x="29279" y="13334"/>
                      <a:pt x="27229" y="13334"/>
                    </a:cubicBezTo>
                    <a:lnTo>
                      <a:pt x="272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6177772" y="5416453"/>
                <a:ext cx="281862" cy="272172"/>
              </a:xfrm>
              <a:custGeom>
                <a:rect b="b" l="l" r="r" t="t"/>
                <a:pathLst>
                  <a:path extrusionOk="0" h="94177" w="97530">
                    <a:moveTo>
                      <a:pt x="52449" y="1"/>
                    </a:moveTo>
                    <a:cubicBezTo>
                      <a:pt x="48660" y="1"/>
                      <a:pt x="44777" y="457"/>
                      <a:pt x="40806" y="1377"/>
                    </a:cubicBezTo>
                    <a:cubicBezTo>
                      <a:pt x="15694" y="7163"/>
                      <a:pt x="1" y="33381"/>
                      <a:pt x="6405" y="58343"/>
                    </a:cubicBezTo>
                    <a:cubicBezTo>
                      <a:pt x="11826" y="79866"/>
                      <a:pt x="30954" y="94176"/>
                      <a:pt x="52216" y="94176"/>
                    </a:cubicBezTo>
                    <a:cubicBezTo>
                      <a:pt x="55707" y="94176"/>
                      <a:pt x="59255" y="93790"/>
                      <a:pt x="62810" y="92988"/>
                    </a:cubicBezTo>
                    <a:cubicBezTo>
                      <a:pt x="75994" y="90029"/>
                      <a:pt x="85994" y="82838"/>
                      <a:pt x="92080" y="70665"/>
                    </a:cubicBezTo>
                    <a:cubicBezTo>
                      <a:pt x="96593" y="61546"/>
                      <a:pt x="97529" y="51789"/>
                      <a:pt x="97061" y="41733"/>
                    </a:cubicBezTo>
                    <a:cubicBezTo>
                      <a:pt x="97061" y="40403"/>
                      <a:pt x="96218" y="40235"/>
                      <a:pt x="95188" y="40235"/>
                    </a:cubicBezTo>
                    <a:cubicBezTo>
                      <a:pt x="81312" y="40235"/>
                      <a:pt x="67492" y="40235"/>
                      <a:pt x="53690" y="40160"/>
                    </a:cubicBezTo>
                    <a:cubicBezTo>
                      <a:pt x="52211" y="40160"/>
                      <a:pt x="51743" y="40703"/>
                      <a:pt x="51743" y="42107"/>
                    </a:cubicBezTo>
                    <a:cubicBezTo>
                      <a:pt x="51818" y="46096"/>
                      <a:pt x="51892" y="49991"/>
                      <a:pt x="51743" y="53905"/>
                    </a:cubicBezTo>
                    <a:cubicBezTo>
                      <a:pt x="51649" y="56077"/>
                      <a:pt x="52510" y="56620"/>
                      <a:pt x="54552" y="56620"/>
                    </a:cubicBezTo>
                    <a:cubicBezTo>
                      <a:pt x="61724" y="56620"/>
                      <a:pt x="68896" y="56714"/>
                      <a:pt x="76087" y="56789"/>
                    </a:cubicBezTo>
                    <a:lnTo>
                      <a:pt x="78503" y="56789"/>
                    </a:lnTo>
                    <a:cubicBezTo>
                      <a:pt x="78335" y="57557"/>
                      <a:pt x="78260" y="58025"/>
                      <a:pt x="78110" y="58418"/>
                    </a:cubicBezTo>
                    <a:cubicBezTo>
                      <a:pt x="74322" y="69628"/>
                      <a:pt x="64462" y="76461"/>
                      <a:pt x="52825" y="76461"/>
                    </a:cubicBezTo>
                    <a:cubicBezTo>
                      <a:pt x="51748" y="76461"/>
                      <a:pt x="50656" y="76402"/>
                      <a:pt x="49552" y="76283"/>
                    </a:cubicBezTo>
                    <a:cubicBezTo>
                      <a:pt x="26611" y="73718"/>
                      <a:pt x="15301" y="47819"/>
                      <a:pt x="29102" y="29317"/>
                    </a:cubicBezTo>
                    <a:cubicBezTo>
                      <a:pt x="34710" y="21917"/>
                      <a:pt x="41899" y="17754"/>
                      <a:pt x="50553" y="17754"/>
                    </a:cubicBezTo>
                    <a:cubicBezTo>
                      <a:pt x="52388" y="17754"/>
                      <a:pt x="54290" y="17941"/>
                      <a:pt x="56256" y="18324"/>
                    </a:cubicBezTo>
                    <a:cubicBezTo>
                      <a:pt x="60937" y="19167"/>
                      <a:pt x="65319" y="21676"/>
                      <a:pt x="69833" y="23381"/>
                    </a:cubicBezTo>
                    <a:cubicBezTo>
                      <a:pt x="70246" y="23548"/>
                      <a:pt x="70790" y="23648"/>
                      <a:pt x="71280" y="23648"/>
                    </a:cubicBezTo>
                    <a:cubicBezTo>
                      <a:pt x="71722" y="23648"/>
                      <a:pt x="72120" y="23567"/>
                      <a:pt x="72342" y="23381"/>
                    </a:cubicBezTo>
                    <a:cubicBezTo>
                      <a:pt x="76087" y="19729"/>
                      <a:pt x="79664" y="15984"/>
                      <a:pt x="83409" y="12070"/>
                    </a:cubicBezTo>
                    <a:cubicBezTo>
                      <a:pt x="83016" y="11602"/>
                      <a:pt x="82941" y="11452"/>
                      <a:pt x="82791" y="11302"/>
                    </a:cubicBezTo>
                    <a:cubicBezTo>
                      <a:pt x="73567" y="3817"/>
                      <a:pt x="63402" y="1"/>
                      <a:pt x="524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 name="Google Shape;199;p25"/>
          <p:cNvSpPr txBox="1"/>
          <p:nvPr>
            <p:ph type="ctrTitle"/>
          </p:nvPr>
        </p:nvSpPr>
        <p:spPr>
          <a:xfrm flipH="1">
            <a:off x="4939425" y="1461650"/>
            <a:ext cx="34425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THANKS FOR ATTENDING</a:t>
            </a:r>
            <a:endParaRPr/>
          </a:p>
        </p:txBody>
      </p:sp>
      <p:sp>
        <p:nvSpPr>
          <p:cNvPr id="200" name="Google Shape;200;p25"/>
          <p:cNvSpPr/>
          <p:nvPr/>
        </p:nvSpPr>
        <p:spPr>
          <a:xfrm flipH="1">
            <a:off x="1081950" y="0"/>
            <a:ext cx="1628400" cy="822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6"/>
          <p:cNvSpPr txBox="1"/>
          <p:nvPr>
            <p:ph idx="1" type="subTitle"/>
          </p:nvPr>
        </p:nvSpPr>
        <p:spPr>
          <a:xfrm flipH="1">
            <a:off x="2288350" y="4765675"/>
            <a:ext cx="3015000" cy="30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t>
            </a:r>
            <a:r>
              <a:rPr lang="es"/>
              <a:t>Jordan Belfort, The Wolf of Wall Street</a:t>
            </a:r>
            <a:endParaRPr/>
          </a:p>
        </p:txBody>
      </p:sp>
      <p:sp>
        <p:nvSpPr>
          <p:cNvPr id="206" name="Google Shape;206;p26"/>
          <p:cNvSpPr txBox="1"/>
          <p:nvPr>
            <p:ph idx="2" type="subTitle"/>
          </p:nvPr>
        </p:nvSpPr>
        <p:spPr>
          <a:xfrm>
            <a:off x="-65375" y="3516175"/>
            <a:ext cx="5281500" cy="155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600"/>
              <a:t>“If you want to be rich, never give up. People tend to give up. If you have persistence, you will come out ahead of most people. More importantly, you will learn. When you do something, you might fail. But that’s not because you’re a failure. It’s because you have not learnt enough. Do it differently each time. One day, you will do it right. Failure is your friend.”</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7"/>
          <p:cNvSpPr txBox="1"/>
          <p:nvPr>
            <p:ph idx="4294967295" type="subTitle"/>
          </p:nvPr>
        </p:nvSpPr>
        <p:spPr>
          <a:xfrm flipH="1">
            <a:off x="2692350" y="1973950"/>
            <a:ext cx="2009700" cy="4809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s" sz="1100"/>
              <a:t>Mercury is the smallest planet in our Solar System</a:t>
            </a:r>
            <a:endParaRPr sz="1100">
              <a:solidFill>
                <a:srgbClr val="434343"/>
              </a:solidFill>
            </a:endParaRPr>
          </a:p>
        </p:txBody>
      </p:sp>
      <p:sp>
        <p:nvSpPr>
          <p:cNvPr id="212" name="Google Shape;212;p27"/>
          <p:cNvSpPr txBox="1"/>
          <p:nvPr>
            <p:ph idx="4294967295" type="subTitle"/>
          </p:nvPr>
        </p:nvSpPr>
        <p:spPr>
          <a:xfrm flipH="1">
            <a:off x="2692350" y="1457400"/>
            <a:ext cx="2009700" cy="4809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s" sz="1100">
                <a:solidFill>
                  <a:srgbClr val="434343"/>
                </a:solidFill>
              </a:rPr>
              <a:t>Venus has a beautiful name, but it’s terribly hot</a:t>
            </a:r>
            <a:endParaRPr sz="1100">
              <a:solidFill>
                <a:srgbClr val="434343"/>
              </a:solidFill>
            </a:endParaRPr>
          </a:p>
        </p:txBody>
      </p:sp>
      <p:sp>
        <p:nvSpPr>
          <p:cNvPr id="213" name="Google Shape;213;p27"/>
          <p:cNvSpPr txBox="1"/>
          <p:nvPr>
            <p:ph idx="4294967295" type="subTitle"/>
          </p:nvPr>
        </p:nvSpPr>
        <p:spPr>
          <a:xfrm flipH="1">
            <a:off x="2692350" y="2504771"/>
            <a:ext cx="2009700" cy="4809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s" sz="1100">
                <a:solidFill>
                  <a:srgbClr val="434343"/>
                </a:solidFill>
              </a:rPr>
              <a:t>Despite being red, Mars is a cold place, not hot</a:t>
            </a:r>
            <a:endParaRPr sz="1100">
              <a:solidFill>
                <a:srgbClr val="434343"/>
              </a:solidFill>
            </a:endParaRPr>
          </a:p>
        </p:txBody>
      </p:sp>
      <p:sp>
        <p:nvSpPr>
          <p:cNvPr id="214" name="Google Shape;214;p27"/>
          <p:cNvSpPr txBox="1"/>
          <p:nvPr>
            <p:ph idx="4294967295" type="subTitle"/>
          </p:nvPr>
        </p:nvSpPr>
        <p:spPr>
          <a:xfrm flipH="1">
            <a:off x="2692350" y="3018425"/>
            <a:ext cx="2009700" cy="4809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s" sz="1100">
                <a:solidFill>
                  <a:srgbClr val="434343"/>
                </a:solidFill>
              </a:rPr>
              <a:t>Jupiter </a:t>
            </a:r>
            <a:r>
              <a:rPr lang="es" sz="1100"/>
              <a:t>is </a:t>
            </a:r>
            <a:r>
              <a:rPr lang="es" sz="1100">
                <a:solidFill>
                  <a:srgbClr val="434343"/>
                </a:solidFill>
              </a:rPr>
              <a:t>the biggest planet in our Solar System</a:t>
            </a:r>
            <a:endParaRPr sz="1100">
              <a:solidFill>
                <a:srgbClr val="434343"/>
              </a:solidFill>
            </a:endParaRPr>
          </a:p>
        </p:txBody>
      </p:sp>
      <p:cxnSp>
        <p:nvCxnSpPr>
          <p:cNvPr id="215" name="Google Shape;215;p27"/>
          <p:cNvCxnSpPr/>
          <p:nvPr/>
        </p:nvCxnSpPr>
        <p:spPr>
          <a:xfrm rot="10800000">
            <a:off x="4870748" y="1697350"/>
            <a:ext cx="2912400" cy="0"/>
          </a:xfrm>
          <a:prstGeom prst="straightConnector1">
            <a:avLst/>
          </a:prstGeom>
          <a:noFill/>
          <a:ln cap="flat" cmpd="sng" w="19050">
            <a:solidFill>
              <a:srgbClr val="434343"/>
            </a:solidFill>
            <a:prstDash val="solid"/>
            <a:round/>
            <a:headEnd len="med" w="med" type="none"/>
            <a:tailEnd len="med" w="med" type="diamond"/>
          </a:ln>
        </p:spPr>
      </p:cxnSp>
      <p:cxnSp>
        <p:nvCxnSpPr>
          <p:cNvPr id="216" name="Google Shape;216;p27"/>
          <p:cNvCxnSpPr/>
          <p:nvPr/>
        </p:nvCxnSpPr>
        <p:spPr>
          <a:xfrm rot="10800000">
            <a:off x="4871025" y="2216900"/>
            <a:ext cx="2919600" cy="6000"/>
          </a:xfrm>
          <a:prstGeom prst="straightConnector1">
            <a:avLst/>
          </a:prstGeom>
          <a:noFill/>
          <a:ln cap="flat" cmpd="sng" w="19050">
            <a:solidFill>
              <a:srgbClr val="434343"/>
            </a:solidFill>
            <a:prstDash val="solid"/>
            <a:round/>
            <a:headEnd len="med" w="med" type="none"/>
            <a:tailEnd len="med" w="med" type="diamond"/>
          </a:ln>
        </p:spPr>
      </p:cxnSp>
      <p:cxnSp>
        <p:nvCxnSpPr>
          <p:cNvPr id="217" name="Google Shape;217;p27"/>
          <p:cNvCxnSpPr/>
          <p:nvPr/>
        </p:nvCxnSpPr>
        <p:spPr>
          <a:xfrm rot="10800000">
            <a:off x="4870700" y="2746200"/>
            <a:ext cx="2919600" cy="0"/>
          </a:xfrm>
          <a:prstGeom prst="straightConnector1">
            <a:avLst/>
          </a:prstGeom>
          <a:noFill/>
          <a:ln cap="flat" cmpd="sng" w="19050">
            <a:solidFill>
              <a:srgbClr val="434343"/>
            </a:solidFill>
            <a:prstDash val="solid"/>
            <a:round/>
            <a:headEnd len="med" w="med" type="none"/>
            <a:tailEnd len="med" w="med" type="diamond"/>
          </a:ln>
        </p:spPr>
      </p:cxnSp>
      <p:sp>
        <p:nvSpPr>
          <p:cNvPr id="218" name="Google Shape;218;p27"/>
          <p:cNvSpPr/>
          <p:nvPr/>
        </p:nvSpPr>
        <p:spPr>
          <a:xfrm>
            <a:off x="6039150" y="1576750"/>
            <a:ext cx="9801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7"/>
          <p:cNvCxnSpPr/>
          <p:nvPr/>
        </p:nvCxnSpPr>
        <p:spPr>
          <a:xfrm rot="10800000">
            <a:off x="4870825" y="3256550"/>
            <a:ext cx="2905200" cy="0"/>
          </a:xfrm>
          <a:prstGeom prst="straightConnector1">
            <a:avLst/>
          </a:prstGeom>
          <a:noFill/>
          <a:ln cap="flat" cmpd="sng" w="19050">
            <a:solidFill>
              <a:srgbClr val="434343"/>
            </a:solidFill>
            <a:prstDash val="solid"/>
            <a:round/>
            <a:headEnd len="med" w="med" type="none"/>
            <a:tailEnd len="med" w="med" type="diamond"/>
          </a:ln>
        </p:spPr>
      </p:cxnSp>
      <p:sp>
        <p:nvSpPr>
          <p:cNvPr id="220" name="Google Shape;220;p27"/>
          <p:cNvSpPr/>
          <p:nvPr/>
        </p:nvSpPr>
        <p:spPr>
          <a:xfrm>
            <a:off x="5775300" y="2104513"/>
            <a:ext cx="9801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txBox="1"/>
          <p:nvPr/>
        </p:nvSpPr>
        <p:spPr>
          <a:xfrm flipH="1">
            <a:off x="6039150" y="1538350"/>
            <a:ext cx="9801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100">
                <a:solidFill>
                  <a:srgbClr val="434343"/>
                </a:solidFill>
                <a:latin typeface="Barlow Semi Condensed Medium"/>
                <a:ea typeface="Barlow Semi Condensed Medium"/>
                <a:cs typeface="Barlow Semi Condensed Medium"/>
                <a:sym typeface="Barlow Semi Condensed Medium"/>
              </a:rPr>
              <a:t>PHASE 1</a:t>
            </a:r>
            <a:endParaRPr sz="1100">
              <a:solidFill>
                <a:srgbClr val="434343"/>
              </a:solidFill>
            </a:endParaRPr>
          </a:p>
        </p:txBody>
      </p:sp>
      <p:sp>
        <p:nvSpPr>
          <p:cNvPr id="222" name="Google Shape;222;p27"/>
          <p:cNvSpPr txBox="1"/>
          <p:nvPr/>
        </p:nvSpPr>
        <p:spPr>
          <a:xfrm flipH="1">
            <a:off x="5775300" y="2055825"/>
            <a:ext cx="9801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100">
                <a:solidFill>
                  <a:srgbClr val="434343"/>
                </a:solidFill>
                <a:latin typeface="Barlow Semi Condensed Medium"/>
                <a:ea typeface="Barlow Semi Condensed Medium"/>
                <a:cs typeface="Barlow Semi Condensed Medium"/>
                <a:sym typeface="Barlow Semi Condensed Medium"/>
              </a:rPr>
              <a:t>PHASE 2</a:t>
            </a:r>
            <a:endParaRPr sz="1100">
              <a:solidFill>
                <a:srgbClr val="434343"/>
              </a:solidFill>
            </a:endParaRPr>
          </a:p>
        </p:txBody>
      </p:sp>
      <p:sp>
        <p:nvSpPr>
          <p:cNvPr id="223" name="Google Shape;223;p27"/>
          <p:cNvSpPr/>
          <p:nvPr/>
        </p:nvSpPr>
        <p:spPr>
          <a:xfrm>
            <a:off x="5493100" y="2618425"/>
            <a:ext cx="9801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txBox="1"/>
          <p:nvPr/>
        </p:nvSpPr>
        <p:spPr>
          <a:xfrm flipH="1">
            <a:off x="5493025" y="2573450"/>
            <a:ext cx="9801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100">
                <a:solidFill>
                  <a:srgbClr val="434343"/>
                </a:solidFill>
                <a:latin typeface="Barlow Semi Condensed Medium"/>
                <a:ea typeface="Barlow Semi Condensed Medium"/>
                <a:cs typeface="Barlow Semi Condensed Medium"/>
                <a:sym typeface="Barlow Semi Condensed Medium"/>
              </a:rPr>
              <a:t>PHASE 3</a:t>
            </a:r>
            <a:endParaRPr sz="1100">
              <a:solidFill>
                <a:srgbClr val="434343"/>
              </a:solidFill>
            </a:endParaRPr>
          </a:p>
        </p:txBody>
      </p:sp>
      <p:sp>
        <p:nvSpPr>
          <p:cNvPr id="225" name="Google Shape;225;p27"/>
          <p:cNvSpPr/>
          <p:nvPr/>
        </p:nvSpPr>
        <p:spPr>
          <a:xfrm>
            <a:off x="5228050" y="3146625"/>
            <a:ext cx="980100" cy="2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txBox="1"/>
          <p:nvPr/>
        </p:nvSpPr>
        <p:spPr>
          <a:xfrm flipH="1">
            <a:off x="5218800" y="3090825"/>
            <a:ext cx="980100" cy="3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1100">
                <a:solidFill>
                  <a:srgbClr val="434343"/>
                </a:solidFill>
                <a:latin typeface="Barlow Semi Condensed Medium"/>
                <a:ea typeface="Barlow Semi Condensed Medium"/>
                <a:cs typeface="Barlow Semi Condensed Medium"/>
                <a:sym typeface="Barlow Semi Condensed Medium"/>
              </a:rPr>
              <a:t>PHASE 4</a:t>
            </a:r>
            <a:endParaRPr sz="1100">
              <a:solidFill>
                <a:srgbClr val="434343"/>
              </a:solidFill>
            </a:endParaRPr>
          </a:p>
        </p:txBody>
      </p:sp>
      <p:sp>
        <p:nvSpPr>
          <p:cNvPr id="227" name="Google Shape;227;p27"/>
          <p:cNvSpPr txBox="1"/>
          <p:nvPr>
            <p:ph type="ctrTitle"/>
          </p:nvPr>
        </p:nvSpPr>
        <p:spPr>
          <a:xfrm>
            <a:off x="541050" y="2143950"/>
            <a:ext cx="1667700" cy="8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434343"/>
                </a:solidFill>
              </a:rPr>
              <a:t>PROJECT TIMELINE</a:t>
            </a:r>
            <a:endParaRPr>
              <a:solidFill>
                <a:srgbClr val="434343"/>
              </a:solidFill>
            </a:endParaRPr>
          </a:p>
        </p:txBody>
      </p:sp>
      <p:cxnSp>
        <p:nvCxnSpPr>
          <p:cNvPr id="228" name="Google Shape;228;p27"/>
          <p:cNvCxnSpPr/>
          <p:nvPr/>
        </p:nvCxnSpPr>
        <p:spPr>
          <a:xfrm>
            <a:off x="7783150" y="0"/>
            <a:ext cx="0" cy="433050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cxnSp>
        <p:nvCxnSpPr>
          <p:cNvPr id="233" name="Google Shape;233;p28"/>
          <p:cNvCxnSpPr/>
          <p:nvPr/>
        </p:nvCxnSpPr>
        <p:spPr>
          <a:xfrm rot="10800000">
            <a:off x="-120898" y="1172800"/>
            <a:ext cx="7879800" cy="0"/>
          </a:xfrm>
          <a:prstGeom prst="straightConnector1">
            <a:avLst/>
          </a:prstGeom>
          <a:noFill/>
          <a:ln cap="flat" cmpd="sng" w="19050">
            <a:solidFill>
              <a:srgbClr val="434343"/>
            </a:solidFill>
            <a:prstDash val="solid"/>
            <a:round/>
            <a:headEnd len="med" w="med" type="none"/>
            <a:tailEnd len="med" w="med" type="none"/>
          </a:ln>
        </p:spPr>
      </p:cxnSp>
      <p:cxnSp>
        <p:nvCxnSpPr>
          <p:cNvPr id="234" name="Google Shape;234;p28"/>
          <p:cNvCxnSpPr/>
          <p:nvPr/>
        </p:nvCxnSpPr>
        <p:spPr>
          <a:xfrm rot="10800000">
            <a:off x="-197998" y="2559000"/>
            <a:ext cx="8034000" cy="0"/>
          </a:xfrm>
          <a:prstGeom prst="straightConnector1">
            <a:avLst/>
          </a:prstGeom>
          <a:noFill/>
          <a:ln cap="flat" cmpd="sng" w="19050">
            <a:solidFill>
              <a:srgbClr val="434343"/>
            </a:solidFill>
            <a:prstDash val="solid"/>
            <a:round/>
            <a:headEnd len="med" w="med" type="none"/>
            <a:tailEnd len="med" w="med" type="none"/>
          </a:ln>
        </p:spPr>
      </p:cxnSp>
      <p:cxnSp>
        <p:nvCxnSpPr>
          <p:cNvPr id="235" name="Google Shape;235;p28"/>
          <p:cNvCxnSpPr/>
          <p:nvPr/>
        </p:nvCxnSpPr>
        <p:spPr>
          <a:xfrm rot="10800000">
            <a:off x="-197998" y="3936550"/>
            <a:ext cx="8034000" cy="0"/>
          </a:xfrm>
          <a:prstGeom prst="straightConnector1">
            <a:avLst/>
          </a:prstGeom>
          <a:noFill/>
          <a:ln cap="flat" cmpd="sng" w="19050">
            <a:solidFill>
              <a:srgbClr val="434343"/>
            </a:solidFill>
            <a:prstDash val="solid"/>
            <a:round/>
            <a:headEnd len="med" w="med" type="none"/>
            <a:tailEnd len="med" w="med" type="none"/>
          </a:ln>
        </p:spPr>
      </p:cxnSp>
      <p:sp>
        <p:nvSpPr>
          <p:cNvPr id="236" name="Google Shape;236;p28"/>
          <p:cNvSpPr/>
          <p:nvPr/>
        </p:nvSpPr>
        <p:spPr>
          <a:xfrm>
            <a:off x="206400" y="0"/>
            <a:ext cx="946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txBox="1"/>
          <p:nvPr>
            <p:ph type="ctrTitle"/>
          </p:nvPr>
        </p:nvSpPr>
        <p:spPr>
          <a:xfrm>
            <a:off x="541050" y="2143950"/>
            <a:ext cx="1148100" cy="8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434343"/>
                </a:solidFill>
              </a:rPr>
              <a:t>STATUS REPORT</a:t>
            </a:r>
            <a:endParaRPr>
              <a:solidFill>
                <a:srgbClr val="434343"/>
              </a:solidFill>
            </a:endParaRPr>
          </a:p>
        </p:txBody>
      </p:sp>
      <p:sp>
        <p:nvSpPr>
          <p:cNvPr id="238" name="Google Shape;238;p28"/>
          <p:cNvSpPr/>
          <p:nvPr/>
        </p:nvSpPr>
        <p:spPr>
          <a:xfrm>
            <a:off x="1849050" y="2017848"/>
            <a:ext cx="1971600" cy="106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1849050" y="631648"/>
            <a:ext cx="1971600" cy="106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849050" y="3404048"/>
            <a:ext cx="1971600" cy="106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txBox="1"/>
          <p:nvPr>
            <p:ph type="ctrTitle"/>
          </p:nvPr>
        </p:nvSpPr>
        <p:spPr>
          <a:xfrm>
            <a:off x="1849050" y="631650"/>
            <a:ext cx="977400" cy="53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rPr>
              <a:t>DATES</a:t>
            </a:r>
            <a:endParaRPr sz="1200">
              <a:solidFill>
                <a:srgbClr val="434343"/>
              </a:solidFill>
            </a:endParaRPr>
          </a:p>
        </p:txBody>
      </p:sp>
      <p:sp>
        <p:nvSpPr>
          <p:cNvPr id="242" name="Google Shape;242;p28"/>
          <p:cNvSpPr txBox="1"/>
          <p:nvPr>
            <p:ph type="ctrTitle"/>
          </p:nvPr>
        </p:nvSpPr>
        <p:spPr>
          <a:xfrm>
            <a:off x="1849050" y="2017850"/>
            <a:ext cx="1120500" cy="53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rPr>
              <a:t>RISKS &amp; ISSUES</a:t>
            </a:r>
            <a:endParaRPr sz="1200">
              <a:solidFill>
                <a:srgbClr val="434343"/>
              </a:solidFill>
            </a:endParaRPr>
          </a:p>
        </p:txBody>
      </p:sp>
      <p:sp>
        <p:nvSpPr>
          <p:cNvPr id="243" name="Google Shape;243;p28"/>
          <p:cNvSpPr txBox="1"/>
          <p:nvPr>
            <p:ph type="ctrTitle"/>
          </p:nvPr>
        </p:nvSpPr>
        <p:spPr>
          <a:xfrm>
            <a:off x="1849050" y="3404050"/>
            <a:ext cx="670500" cy="53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rPr>
              <a:t>TARGET</a:t>
            </a:r>
            <a:endParaRPr sz="1200">
              <a:solidFill>
                <a:srgbClr val="434343"/>
              </a:solidFill>
            </a:endParaRPr>
          </a:p>
        </p:txBody>
      </p:sp>
      <p:sp>
        <p:nvSpPr>
          <p:cNvPr id="244" name="Google Shape;244;p28"/>
          <p:cNvSpPr txBox="1"/>
          <p:nvPr>
            <p:ph type="ctrTitle"/>
          </p:nvPr>
        </p:nvSpPr>
        <p:spPr>
          <a:xfrm>
            <a:off x="1849050" y="109545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 Date ] - Milestone 1</a:t>
            </a:r>
            <a:endParaRPr sz="1200">
              <a:solidFill>
                <a:srgbClr val="434343"/>
              </a:solidFill>
              <a:latin typeface="Abel"/>
              <a:ea typeface="Abel"/>
              <a:cs typeface="Abel"/>
              <a:sym typeface="Abel"/>
            </a:endParaRPr>
          </a:p>
        </p:txBody>
      </p:sp>
      <p:sp>
        <p:nvSpPr>
          <p:cNvPr id="245" name="Google Shape;245;p28"/>
          <p:cNvSpPr txBox="1"/>
          <p:nvPr>
            <p:ph type="ctrTitle"/>
          </p:nvPr>
        </p:nvSpPr>
        <p:spPr>
          <a:xfrm>
            <a:off x="1849050" y="135795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 Date ] - Milestone </a:t>
            </a:r>
            <a:r>
              <a:rPr lang="es" sz="1200">
                <a:latin typeface="Abel"/>
                <a:ea typeface="Abel"/>
                <a:cs typeface="Abel"/>
                <a:sym typeface="Abel"/>
              </a:rPr>
              <a:t>2</a:t>
            </a:r>
            <a:endParaRPr sz="1200">
              <a:solidFill>
                <a:srgbClr val="434343"/>
              </a:solidFill>
              <a:latin typeface="Abel"/>
              <a:ea typeface="Abel"/>
              <a:cs typeface="Abel"/>
              <a:sym typeface="Abel"/>
            </a:endParaRPr>
          </a:p>
        </p:txBody>
      </p:sp>
      <p:sp>
        <p:nvSpPr>
          <p:cNvPr id="246" name="Google Shape;246;p28"/>
          <p:cNvSpPr txBox="1"/>
          <p:nvPr>
            <p:ph type="ctrTitle"/>
          </p:nvPr>
        </p:nvSpPr>
        <p:spPr>
          <a:xfrm>
            <a:off x="1849050" y="2477897"/>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Risks: New competitors</a:t>
            </a:r>
            <a:endParaRPr sz="1200">
              <a:solidFill>
                <a:srgbClr val="434343"/>
              </a:solidFill>
              <a:latin typeface="Abel"/>
              <a:ea typeface="Abel"/>
              <a:cs typeface="Abel"/>
              <a:sym typeface="Abel"/>
            </a:endParaRPr>
          </a:p>
        </p:txBody>
      </p:sp>
      <p:sp>
        <p:nvSpPr>
          <p:cNvPr id="247" name="Google Shape;247;p28"/>
          <p:cNvSpPr txBox="1"/>
          <p:nvPr>
            <p:ph type="ctrTitle"/>
          </p:nvPr>
        </p:nvSpPr>
        <p:spPr>
          <a:xfrm>
            <a:off x="1849050" y="2740397"/>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Issue: </a:t>
            </a:r>
            <a:r>
              <a:rPr lang="es" sz="1200">
                <a:solidFill>
                  <a:srgbClr val="434343"/>
                </a:solidFill>
                <a:latin typeface="Abel"/>
                <a:ea typeface="Abel"/>
                <a:cs typeface="Abel"/>
                <a:sym typeface="Abel"/>
              </a:rPr>
              <a:t> Milestone 1</a:t>
            </a:r>
            <a:endParaRPr sz="1200">
              <a:solidFill>
                <a:srgbClr val="434343"/>
              </a:solidFill>
              <a:latin typeface="Abel"/>
              <a:ea typeface="Abel"/>
              <a:cs typeface="Abel"/>
              <a:sym typeface="Abel"/>
            </a:endParaRPr>
          </a:p>
        </p:txBody>
      </p:sp>
      <p:sp>
        <p:nvSpPr>
          <p:cNvPr id="248" name="Google Shape;248;p28"/>
          <p:cNvSpPr txBox="1"/>
          <p:nvPr>
            <p:ph type="ctrTitle"/>
          </p:nvPr>
        </p:nvSpPr>
        <p:spPr>
          <a:xfrm>
            <a:off x="1849050" y="386035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Market share - Up 2%=%</a:t>
            </a:r>
            <a:endParaRPr sz="1200">
              <a:solidFill>
                <a:srgbClr val="434343"/>
              </a:solidFill>
              <a:latin typeface="Abel"/>
              <a:ea typeface="Abel"/>
              <a:cs typeface="Abel"/>
              <a:sym typeface="Abel"/>
            </a:endParaRPr>
          </a:p>
        </p:txBody>
      </p:sp>
      <p:sp>
        <p:nvSpPr>
          <p:cNvPr id="249" name="Google Shape;249;p28"/>
          <p:cNvSpPr txBox="1"/>
          <p:nvPr>
            <p:ph type="ctrTitle"/>
          </p:nvPr>
        </p:nvSpPr>
        <p:spPr>
          <a:xfrm>
            <a:off x="1849050" y="412285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Delivery Manager recruited</a:t>
            </a:r>
            <a:endParaRPr sz="1200">
              <a:solidFill>
                <a:srgbClr val="434343"/>
              </a:solidFill>
              <a:latin typeface="Abel"/>
              <a:ea typeface="Abel"/>
              <a:cs typeface="Abel"/>
              <a:sym typeface="Abel"/>
            </a:endParaRPr>
          </a:p>
        </p:txBody>
      </p:sp>
      <p:sp>
        <p:nvSpPr>
          <p:cNvPr id="250" name="Google Shape;250;p28"/>
          <p:cNvSpPr/>
          <p:nvPr/>
        </p:nvSpPr>
        <p:spPr>
          <a:xfrm>
            <a:off x="4220775" y="3761350"/>
            <a:ext cx="1324200" cy="367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4220775" y="2387850"/>
            <a:ext cx="1324200" cy="3678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8"/>
          <p:cNvSpPr/>
          <p:nvPr/>
        </p:nvSpPr>
        <p:spPr>
          <a:xfrm>
            <a:off x="4220775" y="1014350"/>
            <a:ext cx="1324200" cy="367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8"/>
          <p:cNvSpPr/>
          <p:nvPr/>
        </p:nvSpPr>
        <p:spPr>
          <a:xfrm>
            <a:off x="5908200" y="2017848"/>
            <a:ext cx="1971600" cy="106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5908200" y="631648"/>
            <a:ext cx="1971600" cy="106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5908200" y="3404048"/>
            <a:ext cx="1971600" cy="1065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txBox="1"/>
          <p:nvPr>
            <p:ph type="ctrTitle"/>
          </p:nvPr>
        </p:nvSpPr>
        <p:spPr>
          <a:xfrm>
            <a:off x="5920500" y="90540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 Date ] - Milestone 1</a:t>
            </a:r>
            <a:endParaRPr sz="1200">
              <a:solidFill>
                <a:srgbClr val="434343"/>
              </a:solidFill>
              <a:latin typeface="Abel"/>
              <a:ea typeface="Abel"/>
              <a:cs typeface="Abel"/>
              <a:sym typeface="Abel"/>
            </a:endParaRPr>
          </a:p>
        </p:txBody>
      </p:sp>
      <p:sp>
        <p:nvSpPr>
          <p:cNvPr id="257" name="Google Shape;257;p28"/>
          <p:cNvSpPr txBox="1"/>
          <p:nvPr>
            <p:ph type="ctrTitle"/>
          </p:nvPr>
        </p:nvSpPr>
        <p:spPr>
          <a:xfrm>
            <a:off x="5920500" y="116790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 Date ] - Milestone </a:t>
            </a:r>
            <a:r>
              <a:rPr lang="es" sz="1200">
                <a:latin typeface="Abel"/>
                <a:ea typeface="Abel"/>
                <a:cs typeface="Abel"/>
                <a:sym typeface="Abel"/>
              </a:rPr>
              <a:t>2</a:t>
            </a:r>
            <a:endParaRPr sz="1200">
              <a:solidFill>
                <a:srgbClr val="434343"/>
              </a:solidFill>
              <a:latin typeface="Abel"/>
              <a:ea typeface="Abel"/>
              <a:cs typeface="Abel"/>
              <a:sym typeface="Abel"/>
            </a:endParaRPr>
          </a:p>
        </p:txBody>
      </p:sp>
      <p:sp>
        <p:nvSpPr>
          <p:cNvPr id="258" name="Google Shape;258;p28"/>
          <p:cNvSpPr txBox="1"/>
          <p:nvPr>
            <p:ph type="ctrTitle"/>
          </p:nvPr>
        </p:nvSpPr>
        <p:spPr>
          <a:xfrm>
            <a:off x="5920500" y="2287847"/>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Risks: New competitors</a:t>
            </a:r>
            <a:endParaRPr sz="1200">
              <a:solidFill>
                <a:srgbClr val="434343"/>
              </a:solidFill>
              <a:latin typeface="Abel"/>
              <a:ea typeface="Abel"/>
              <a:cs typeface="Abel"/>
              <a:sym typeface="Abel"/>
            </a:endParaRPr>
          </a:p>
        </p:txBody>
      </p:sp>
      <p:sp>
        <p:nvSpPr>
          <p:cNvPr id="259" name="Google Shape;259;p28"/>
          <p:cNvSpPr txBox="1"/>
          <p:nvPr>
            <p:ph type="ctrTitle"/>
          </p:nvPr>
        </p:nvSpPr>
        <p:spPr>
          <a:xfrm>
            <a:off x="5920500" y="2550347"/>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Issue:  Milestone 1</a:t>
            </a:r>
            <a:endParaRPr sz="1200">
              <a:solidFill>
                <a:srgbClr val="434343"/>
              </a:solidFill>
              <a:latin typeface="Abel"/>
              <a:ea typeface="Abel"/>
              <a:cs typeface="Abel"/>
              <a:sym typeface="Abel"/>
            </a:endParaRPr>
          </a:p>
        </p:txBody>
      </p:sp>
      <p:sp>
        <p:nvSpPr>
          <p:cNvPr id="260" name="Google Shape;260;p28"/>
          <p:cNvSpPr txBox="1"/>
          <p:nvPr>
            <p:ph type="ctrTitle"/>
          </p:nvPr>
        </p:nvSpPr>
        <p:spPr>
          <a:xfrm>
            <a:off x="5920500" y="367030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Market share - Up 2%=%</a:t>
            </a:r>
            <a:endParaRPr sz="1200">
              <a:solidFill>
                <a:srgbClr val="434343"/>
              </a:solidFill>
              <a:latin typeface="Abel"/>
              <a:ea typeface="Abel"/>
              <a:cs typeface="Abel"/>
              <a:sym typeface="Abel"/>
            </a:endParaRPr>
          </a:p>
        </p:txBody>
      </p:sp>
      <p:sp>
        <p:nvSpPr>
          <p:cNvPr id="261" name="Google Shape;261;p28"/>
          <p:cNvSpPr txBox="1"/>
          <p:nvPr>
            <p:ph type="ctrTitle"/>
          </p:nvPr>
        </p:nvSpPr>
        <p:spPr>
          <a:xfrm>
            <a:off x="5920500" y="3932800"/>
            <a:ext cx="1971600" cy="2625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Abel"/>
                <a:ea typeface="Abel"/>
                <a:cs typeface="Abel"/>
                <a:sym typeface="Abel"/>
              </a:rPr>
              <a:t>Delivery Manager recruited</a:t>
            </a:r>
            <a:endParaRPr sz="1200">
              <a:solidFill>
                <a:srgbClr val="434343"/>
              </a:solidFill>
              <a:latin typeface="Abel"/>
              <a:ea typeface="Abel"/>
              <a:cs typeface="Abel"/>
              <a:sym typeface="Abel"/>
            </a:endParaRPr>
          </a:p>
        </p:txBody>
      </p:sp>
      <p:sp>
        <p:nvSpPr>
          <p:cNvPr id="262" name="Google Shape;262;p28"/>
          <p:cNvSpPr txBox="1"/>
          <p:nvPr>
            <p:ph type="ctrTitle"/>
          </p:nvPr>
        </p:nvSpPr>
        <p:spPr>
          <a:xfrm>
            <a:off x="4220775" y="1090400"/>
            <a:ext cx="1324200" cy="21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434343"/>
                </a:solidFill>
              </a:rPr>
              <a:t>SAFEGUARDS</a:t>
            </a:r>
            <a:endParaRPr sz="1200">
              <a:solidFill>
                <a:srgbClr val="434343"/>
              </a:solidFill>
            </a:endParaRPr>
          </a:p>
        </p:txBody>
      </p:sp>
      <p:sp>
        <p:nvSpPr>
          <p:cNvPr id="263" name="Google Shape;263;p28"/>
          <p:cNvSpPr txBox="1"/>
          <p:nvPr>
            <p:ph type="ctrTitle"/>
          </p:nvPr>
        </p:nvSpPr>
        <p:spPr>
          <a:xfrm>
            <a:off x="4220775" y="2463900"/>
            <a:ext cx="1324200" cy="21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434343"/>
                </a:solidFill>
              </a:rPr>
              <a:t>MITIGATIONS</a:t>
            </a:r>
            <a:endParaRPr sz="1200">
              <a:solidFill>
                <a:srgbClr val="434343"/>
              </a:solidFill>
            </a:endParaRPr>
          </a:p>
        </p:txBody>
      </p:sp>
      <p:sp>
        <p:nvSpPr>
          <p:cNvPr id="264" name="Google Shape;264;p28"/>
          <p:cNvSpPr txBox="1"/>
          <p:nvPr>
            <p:ph type="ctrTitle"/>
          </p:nvPr>
        </p:nvSpPr>
        <p:spPr>
          <a:xfrm>
            <a:off x="4220775" y="3837400"/>
            <a:ext cx="1324200" cy="21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434343"/>
                </a:solidFill>
              </a:rPr>
              <a:t>ACTIONS</a:t>
            </a:r>
            <a:endParaRPr sz="12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ctrTitle"/>
          </p:nvPr>
        </p:nvSpPr>
        <p:spPr>
          <a:xfrm flipH="1">
            <a:off x="5440700" y="194200"/>
            <a:ext cx="3442500" cy="205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u="sng"/>
              <a:t>About myself</a:t>
            </a:r>
            <a:endParaRPr u="sng"/>
          </a:p>
        </p:txBody>
      </p:sp>
      <p:sp>
        <p:nvSpPr>
          <p:cNvPr id="82" name="Google Shape;82;p16"/>
          <p:cNvSpPr txBox="1"/>
          <p:nvPr>
            <p:ph idx="1" type="subTitle"/>
          </p:nvPr>
        </p:nvSpPr>
        <p:spPr>
          <a:xfrm>
            <a:off x="347250" y="729075"/>
            <a:ext cx="3727800" cy="537300"/>
          </a:xfrm>
          <a:prstGeom prst="rect">
            <a:avLst/>
          </a:prstGeom>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SzPts val="2400"/>
              <a:buFont typeface="Anton"/>
              <a:buChar char="●"/>
            </a:pPr>
            <a:r>
              <a:rPr lang="es" sz="2400">
                <a:latin typeface="Anton"/>
                <a:ea typeface="Anton"/>
                <a:cs typeface="Anton"/>
                <a:sym typeface="Anton"/>
              </a:rPr>
              <a:t>Ehi Eromosele - Data Scientist</a:t>
            </a:r>
            <a:endParaRPr sz="2400">
              <a:latin typeface="Anton"/>
              <a:ea typeface="Anton"/>
              <a:cs typeface="Anton"/>
              <a:sym typeface="Anton"/>
            </a:endParaRPr>
          </a:p>
        </p:txBody>
      </p:sp>
      <p:sp>
        <p:nvSpPr>
          <p:cNvPr id="83" name="Google Shape;83;p16"/>
          <p:cNvSpPr txBox="1"/>
          <p:nvPr>
            <p:ph idx="1" type="subTitle"/>
          </p:nvPr>
        </p:nvSpPr>
        <p:spPr>
          <a:xfrm>
            <a:off x="347250" y="1373075"/>
            <a:ext cx="3727800" cy="15837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Anton"/>
              <a:buChar char="●"/>
            </a:pPr>
            <a:r>
              <a:rPr lang="es" sz="2400">
                <a:latin typeface="Anton"/>
                <a:ea typeface="Anton"/>
                <a:cs typeface="Anton"/>
                <a:sym typeface="Anton"/>
              </a:rPr>
              <a:t>Background: Mathematics &amp; Statistics</a:t>
            </a:r>
            <a:endParaRPr sz="2400"/>
          </a:p>
        </p:txBody>
      </p:sp>
      <p:sp>
        <p:nvSpPr>
          <p:cNvPr id="84" name="Google Shape;84;p16"/>
          <p:cNvSpPr txBox="1"/>
          <p:nvPr>
            <p:ph idx="1" type="subTitle"/>
          </p:nvPr>
        </p:nvSpPr>
        <p:spPr>
          <a:xfrm>
            <a:off x="318175" y="2759550"/>
            <a:ext cx="4200600" cy="13149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Anton"/>
              <a:buChar char="●"/>
            </a:pPr>
            <a:r>
              <a:rPr lang="es" sz="2400">
                <a:latin typeface="Anton"/>
                <a:ea typeface="Anton"/>
                <a:cs typeface="Anton"/>
                <a:sym typeface="Anton"/>
              </a:rPr>
              <a:t>Interested in applying data science to solve problems in the finance industry.</a:t>
            </a:r>
            <a:endParaRPr sz="2400"/>
          </a:p>
        </p:txBody>
      </p:sp>
      <p:pic>
        <p:nvPicPr>
          <p:cNvPr id="85" name="Google Shape;85;p16"/>
          <p:cNvPicPr preferRelativeResize="0"/>
          <p:nvPr/>
        </p:nvPicPr>
        <p:blipFill>
          <a:blip r:embed="rId3">
            <a:alphaModFix/>
          </a:blip>
          <a:stretch>
            <a:fillRect/>
          </a:stretch>
        </p:blipFill>
        <p:spPr>
          <a:xfrm>
            <a:off x="4431155" y="2246800"/>
            <a:ext cx="5010896" cy="3340598"/>
          </a:xfrm>
          <a:prstGeom prst="rect">
            <a:avLst/>
          </a:prstGeom>
          <a:noFill/>
          <a:ln>
            <a:noFill/>
          </a:ln>
        </p:spPr>
      </p:pic>
      <p:pic>
        <p:nvPicPr>
          <p:cNvPr id="86" name="Google Shape;86;p16"/>
          <p:cNvPicPr preferRelativeResize="0"/>
          <p:nvPr/>
        </p:nvPicPr>
        <p:blipFill>
          <a:blip r:embed="rId4">
            <a:alphaModFix/>
          </a:blip>
          <a:stretch>
            <a:fillRect/>
          </a:stretch>
        </p:blipFill>
        <p:spPr>
          <a:xfrm>
            <a:off x="4518775" y="321613"/>
            <a:ext cx="1925175" cy="1925175"/>
          </a:xfrm>
          <a:prstGeom prst="rect">
            <a:avLst/>
          </a:prstGeom>
          <a:noFill/>
          <a:ln>
            <a:noFill/>
          </a:ln>
        </p:spPr>
      </p:pic>
      <p:sp>
        <p:nvSpPr>
          <p:cNvPr id="87" name="Google Shape;87;p16"/>
          <p:cNvSpPr txBox="1"/>
          <p:nvPr>
            <p:ph idx="1" type="subTitle"/>
          </p:nvPr>
        </p:nvSpPr>
        <p:spPr>
          <a:xfrm>
            <a:off x="318175" y="4074450"/>
            <a:ext cx="4200600" cy="10170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Anton"/>
              <a:buChar char="●"/>
            </a:pPr>
            <a:r>
              <a:rPr lang="es" sz="2400">
                <a:latin typeface="Anton"/>
                <a:ea typeface="Anton"/>
                <a:cs typeface="Anton"/>
                <a:sym typeface="Anton"/>
              </a:rPr>
              <a:t>Inspired from movie ‘Wall Street” and “Wolf of Wall Street”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7"/>
          <p:cNvSpPr/>
          <p:nvPr/>
        </p:nvSpPr>
        <p:spPr>
          <a:xfrm>
            <a:off x="0" y="673200"/>
            <a:ext cx="6669600" cy="4470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rotWithShape="1">
          <a:blip r:embed="rId3">
            <a:alphaModFix/>
          </a:blip>
          <a:srcRect b="20816" l="0" r="0" t="20810"/>
          <a:stretch/>
        </p:blipFill>
        <p:spPr>
          <a:xfrm>
            <a:off x="0" y="0"/>
            <a:ext cx="5876897" cy="5143424"/>
          </a:xfrm>
          <a:prstGeom prst="rect">
            <a:avLst/>
          </a:prstGeom>
          <a:noFill/>
          <a:ln>
            <a:noFill/>
          </a:ln>
        </p:spPr>
      </p:pic>
      <p:sp>
        <p:nvSpPr>
          <p:cNvPr id="94" name="Google Shape;94;p17"/>
          <p:cNvSpPr/>
          <p:nvPr/>
        </p:nvSpPr>
        <p:spPr>
          <a:xfrm>
            <a:off x="3757850" y="-54450"/>
            <a:ext cx="1628400" cy="4515300"/>
          </a:xfrm>
          <a:prstGeom prst="rect">
            <a:avLst/>
          </a:prstGeom>
          <a:noFill/>
          <a:ln cap="flat" cmpd="sng" w="381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idx="1" type="subTitle"/>
          </p:nvPr>
        </p:nvSpPr>
        <p:spPr>
          <a:xfrm>
            <a:off x="6669600" y="673200"/>
            <a:ext cx="2474400" cy="4085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b="1" lang="es"/>
              <a:t>In the year 2020, the stock market has seen some high volatility due to COV-19. I applied sentiment analysis to a portfolio of stocks.</a:t>
            </a:r>
            <a:endParaRPr b="1"/>
          </a:p>
          <a:p>
            <a:pPr indent="-304800" lvl="0" marL="457200" rtl="0" algn="l">
              <a:spcBef>
                <a:spcPts val="1000"/>
              </a:spcBef>
              <a:spcAft>
                <a:spcPts val="0"/>
              </a:spcAft>
              <a:buSzPts val="1200"/>
              <a:buChar char="●"/>
            </a:pPr>
            <a:r>
              <a:rPr b="1" lang="es"/>
              <a:t>I have chosen to analyze earnings call transcripts. An earnings call is a conference call between the management of a public company (CEO, CFO, &amp; etc.), analysts, investors.</a:t>
            </a:r>
            <a:endParaRPr b="1"/>
          </a:p>
          <a:p>
            <a:pPr indent="-304800" lvl="0" marL="457200" rtl="0" algn="l">
              <a:spcBef>
                <a:spcPts val="1000"/>
              </a:spcBef>
              <a:spcAft>
                <a:spcPts val="1000"/>
              </a:spcAft>
              <a:buSzPts val="1200"/>
              <a:buChar char="●"/>
            </a:pPr>
            <a:r>
              <a:rPr b="1" lang="es"/>
              <a:t>An earnings call discusses the company's financial results during a given reporting period, such as a quarter or a fiscal year</a:t>
            </a:r>
            <a:endParaRPr b="1"/>
          </a:p>
        </p:txBody>
      </p:sp>
      <p:sp>
        <p:nvSpPr>
          <p:cNvPr id="96" name="Google Shape;96;p17"/>
          <p:cNvSpPr txBox="1"/>
          <p:nvPr>
            <p:ph type="ctrTitle"/>
          </p:nvPr>
        </p:nvSpPr>
        <p:spPr>
          <a:xfrm>
            <a:off x="2278690" y="1545450"/>
            <a:ext cx="3093900" cy="205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FF9900"/>
                </a:solidFill>
              </a:rPr>
              <a:t>ABOUT THE PROJECT</a:t>
            </a:r>
            <a:endParaRPr>
              <a:solidFill>
                <a:srgbClr val="FF99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8"/>
          <p:cNvSpPr/>
          <p:nvPr/>
        </p:nvSpPr>
        <p:spPr>
          <a:xfrm>
            <a:off x="2716950" y="673200"/>
            <a:ext cx="6427200" cy="4470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rotWithShape="1">
          <a:blip r:embed="rId3">
            <a:alphaModFix/>
          </a:blip>
          <a:srcRect b="0" l="9116" r="9124" t="0"/>
          <a:stretch/>
        </p:blipFill>
        <p:spPr>
          <a:xfrm>
            <a:off x="3267050" y="363438"/>
            <a:ext cx="5877100" cy="4794513"/>
          </a:xfrm>
          <a:prstGeom prst="rect">
            <a:avLst/>
          </a:prstGeom>
          <a:noFill/>
          <a:ln>
            <a:noFill/>
          </a:ln>
        </p:spPr>
      </p:pic>
      <p:sp>
        <p:nvSpPr>
          <p:cNvPr id="103" name="Google Shape;103;p18"/>
          <p:cNvSpPr txBox="1"/>
          <p:nvPr>
            <p:ph idx="4" type="subTitle"/>
          </p:nvPr>
        </p:nvSpPr>
        <p:spPr>
          <a:xfrm>
            <a:off x="699850" y="835450"/>
            <a:ext cx="2017200" cy="385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s" sz="1200"/>
              <a:t>Find data for earning call transcripts going back five years.</a:t>
            </a:r>
            <a:endParaRPr b="1" sz="1200"/>
          </a:p>
          <a:p>
            <a:pPr indent="-304800" lvl="0" marL="457200" rtl="0" algn="l">
              <a:spcBef>
                <a:spcPts val="1000"/>
              </a:spcBef>
              <a:spcAft>
                <a:spcPts val="0"/>
              </a:spcAft>
              <a:buSzPts val="1200"/>
              <a:buAutoNum type="arabicPeriod"/>
            </a:pPr>
            <a:r>
              <a:rPr b="1" lang="es" sz="1200"/>
              <a:t>Apply Natural Language Processing to each transcript.</a:t>
            </a:r>
            <a:endParaRPr b="1" sz="1200"/>
          </a:p>
          <a:p>
            <a:pPr indent="-304800" lvl="0" marL="457200" rtl="0" algn="l">
              <a:spcBef>
                <a:spcPts val="1000"/>
              </a:spcBef>
              <a:spcAft>
                <a:spcPts val="0"/>
              </a:spcAft>
              <a:buSzPts val="1200"/>
              <a:buAutoNum type="arabicPeriod"/>
            </a:pPr>
            <a:r>
              <a:rPr b="1" lang="es" sz="1200"/>
              <a:t>Run regressions to determine the effect of  keywords on prices.</a:t>
            </a:r>
            <a:endParaRPr b="1" sz="1200"/>
          </a:p>
          <a:p>
            <a:pPr indent="-304800" lvl="0" marL="457200" rtl="0" algn="l">
              <a:spcBef>
                <a:spcPts val="1000"/>
              </a:spcBef>
              <a:spcAft>
                <a:spcPts val="0"/>
              </a:spcAft>
              <a:buSzPts val="1200"/>
              <a:buAutoNum type="arabicPeriod"/>
            </a:pPr>
            <a:r>
              <a:rPr b="1" lang="es" sz="1200"/>
              <a:t>Run algorithm to determine the sentiment of each conference call.</a:t>
            </a:r>
            <a:endParaRPr b="1" sz="1200"/>
          </a:p>
          <a:p>
            <a:pPr indent="-304800" lvl="0" marL="457200" rtl="0" algn="l">
              <a:spcBef>
                <a:spcPts val="1000"/>
              </a:spcBef>
              <a:spcAft>
                <a:spcPts val="1000"/>
              </a:spcAft>
              <a:buSzPts val="1200"/>
              <a:buAutoNum type="arabicPeriod"/>
            </a:pPr>
            <a:r>
              <a:rPr b="1" lang="es" sz="1200"/>
              <a:t>Predict future gains/losses.</a:t>
            </a:r>
            <a:endParaRPr b="1" sz="1200"/>
          </a:p>
        </p:txBody>
      </p:sp>
      <p:sp>
        <p:nvSpPr>
          <p:cNvPr id="104" name="Google Shape;104;p18"/>
          <p:cNvSpPr txBox="1"/>
          <p:nvPr>
            <p:ph type="ctrTitle"/>
          </p:nvPr>
        </p:nvSpPr>
        <p:spPr>
          <a:xfrm>
            <a:off x="3671755" y="426200"/>
            <a:ext cx="3717600" cy="2052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u="sng">
                <a:solidFill>
                  <a:srgbClr val="FF9900"/>
                </a:solidFill>
              </a:rPr>
              <a:t>OBJECTIVES</a:t>
            </a:r>
            <a:endParaRPr u="sng">
              <a:solidFill>
                <a:srgbClr val="FF99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4294967295" type="subTitle"/>
          </p:nvPr>
        </p:nvSpPr>
        <p:spPr>
          <a:xfrm>
            <a:off x="285750" y="1146800"/>
            <a:ext cx="1810500" cy="95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Length of words on a call might be a measure of how much news there was on stock; therefore, it shows how much impact of a stock price.</a:t>
            </a:r>
            <a:endParaRPr b="1"/>
          </a:p>
        </p:txBody>
      </p:sp>
      <p:sp>
        <p:nvSpPr>
          <p:cNvPr id="110" name="Google Shape;110;p19"/>
          <p:cNvSpPr txBox="1"/>
          <p:nvPr>
            <p:ph idx="4294967295" type="subTitle"/>
          </p:nvPr>
        </p:nvSpPr>
        <p:spPr>
          <a:xfrm>
            <a:off x="285750" y="35450"/>
            <a:ext cx="1810500" cy="82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Each earnings call has certain amount of words. This could be a important factor in determining sentiment.</a:t>
            </a:r>
            <a:endParaRPr b="1"/>
          </a:p>
        </p:txBody>
      </p:sp>
      <p:sp>
        <p:nvSpPr>
          <p:cNvPr id="111" name="Google Shape;111;p19"/>
          <p:cNvSpPr txBox="1"/>
          <p:nvPr>
            <p:ph idx="4294967295" type="ctrTitle"/>
          </p:nvPr>
        </p:nvSpPr>
        <p:spPr>
          <a:xfrm>
            <a:off x="3693550" y="0"/>
            <a:ext cx="5450400" cy="719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rgbClr val="FF9900"/>
                </a:solidFill>
              </a:rPr>
              <a:t>Transcript Data Visualization</a:t>
            </a:r>
            <a:endParaRPr u="sng">
              <a:solidFill>
                <a:srgbClr val="FF9900"/>
              </a:solidFill>
            </a:endParaRPr>
          </a:p>
        </p:txBody>
      </p:sp>
      <p:pic>
        <p:nvPicPr>
          <p:cNvPr id="112" name="Google Shape;112;p19"/>
          <p:cNvPicPr preferRelativeResize="0"/>
          <p:nvPr/>
        </p:nvPicPr>
        <p:blipFill>
          <a:blip r:embed="rId3">
            <a:alphaModFix/>
          </a:blip>
          <a:stretch>
            <a:fillRect/>
          </a:stretch>
        </p:blipFill>
        <p:spPr>
          <a:xfrm>
            <a:off x="2431625" y="652425"/>
            <a:ext cx="3282549" cy="1765175"/>
          </a:xfrm>
          <a:prstGeom prst="rect">
            <a:avLst/>
          </a:prstGeom>
          <a:noFill/>
          <a:ln>
            <a:noFill/>
          </a:ln>
        </p:spPr>
      </p:pic>
      <p:pic>
        <p:nvPicPr>
          <p:cNvPr id="113" name="Google Shape;113;p19"/>
          <p:cNvPicPr preferRelativeResize="0"/>
          <p:nvPr/>
        </p:nvPicPr>
        <p:blipFill>
          <a:blip r:embed="rId4">
            <a:alphaModFix/>
          </a:blip>
          <a:stretch>
            <a:fillRect/>
          </a:stretch>
        </p:blipFill>
        <p:spPr>
          <a:xfrm>
            <a:off x="6049550" y="652425"/>
            <a:ext cx="3094450" cy="1765175"/>
          </a:xfrm>
          <a:prstGeom prst="rect">
            <a:avLst/>
          </a:prstGeom>
          <a:noFill/>
          <a:ln>
            <a:noFill/>
          </a:ln>
        </p:spPr>
      </p:pic>
      <p:pic>
        <p:nvPicPr>
          <p:cNvPr id="114" name="Google Shape;114;p19"/>
          <p:cNvPicPr preferRelativeResize="0"/>
          <p:nvPr/>
        </p:nvPicPr>
        <p:blipFill>
          <a:blip r:embed="rId5">
            <a:alphaModFix/>
          </a:blip>
          <a:stretch>
            <a:fillRect/>
          </a:stretch>
        </p:blipFill>
        <p:spPr>
          <a:xfrm>
            <a:off x="5272250" y="2453925"/>
            <a:ext cx="3629850" cy="1945950"/>
          </a:xfrm>
          <a:prstGeom prst="rect">
            <a:avLst/>
          </a:prstGeom>
          <a:noFill/>
          <a:ln>
            <a:noFill/>
          </a:ln>
        </p:spPr>
      </p:pic>
      <p:sp>
        <p:nvSpPr>
          <p:cNvPr id="115" name="Google Shape;115;p19"/>
          <p:cNvSpPr txBox="1"/>
          <p:nvPr>
            <p:ph idx="4294967295" type="subTitle"/>
          </p:nvPr>
        </p:nvSpPr>
        <p:spPr>
          <a:xfrm>
            <a:off x="285750" y="2453925"/>
            <a:ext cx="1810500" cy="100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t>In assumption, big news tend to have more need of a conversation in why something </a:t>
            </a:r>
            <a:r>
              <a:rPr b="1" lang="es"/>
              <a:t>occurred</a:t>
            </a:r>
            <a:r>
              <a:rPr b="1" lang="es"/>
              <a:t>. </a:t>
            </a:r>
            <a:endParaRPr b="1"/>
          </a:p>
        </p:txBody>
      </p:sp>
      <p:pic>
        <p:nvPicPr>
          <p:cNvPr id="116" name="Google Shape;116;p19"/>
          <p:cNvPicPr preferRelativeResize="0"/>
          <p:nvPr/>
        </p:nvPicPr>
        <p:blipFill>
          <a:blip r:embed="rId6">
            <a:alphaModFix/>
          </a:blip>
          <a:stretch>
            <a:fillRect/>
          </a:stretch>
        </p:blipFill>
        <p:spPr>
          <a:xfrm>
            <a:off x="-267825" y="3584425"/>
            <a:ext cx="5394792" cy="3607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2" type="subTitle"/>
          </p:nvPr>
        </p:nvSpPr>
        <p:spPr>
          <a:xfrm>
            <a:off x="202563" y="3804500"/>
            <a:ext cx="181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Tesla exploded with news of cyber truck, ev production, </a:t>
            </a:r>
            <a:r>
              <a:rPr lang="es"/>
              <a:t>SpaceX</a:t>
            </a:r>
            <a:r>
              <a:rPr lang="es"/>
              <a:t>. </a:t>
            </a:r>
            <a:endParaRPr/>
          </a:p>
        </p:txBody>
      </p:sp>
      <p:sp>
        <p:nvSpPr>
          <p:cNvPr id="122" name="Google Shape;122;p20"/>
          <p:cNvSpPr txBox="1"/>
          <p:nvPr>
            <p:ph idx="3" type="subTitle"/>
          </p:nvPr>
        </p:nvSpPr>
        <p:spPr>
          <a:xfrm>
            <a:off x="202563" y="2294250"/>
            <a:ext cx="181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Amazon has had consistent growth due to aws services, prime, &amp; one day shipping.</a:t>
            </a:r>
            <a:endParaRPr/>
          </a:p>
        </p:txBody>
      </p:sp>
      <p:sp>
        <p:nvSpPr>
          <p:cNvPr id="123" name="Google Shape;123;p20"/>
          <p:cNvSpPr txBox="1"/>
          <p:nvPr>
            <p:ph idx="4" type="subTitle"/>
          </p:nvPr>
        </p:nvSpPr>
        <p:spPr>
          <a:xfrm>
            <a:off x="202563" y="831850"/>
            <a:ext cx="181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the past five years, earnings reports have been important indicators of stock price movement.</a:t>
            </a:r>
            <a:endParaRPr/>
          </a:p>
        </p:txBody>
      </p:sp>
      <p:sp>
        <p:nvSpPr>
          <p:cNvPr id="124" name="Google Shape;124;p20"/>
          <p:cNvSpPr txBox="1"/>
          <p:nvPr>
            <p:ph type="ctrTitle"/>
          </p:nvPr>
        </p:nvSpPr>
        <p:spPr>
          <a:xfrm>
            <a:off x="2122800" y="47350"/>
            <a:ext cx="7021200" cy="78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4000">
                <a:solidFill>
                  <a:srgbClr val="434343"/>
                </a:solidFill>
              </a:rPr>
              <a:t>Earnings Call Event &amp; Stock Price</a:t>
            </a:r>
            <a:endParaRPr sz="4000">
              <a:solidFill>
                <a:srgbClr val="434343"/>
              </a:solidFill>
            </a:endParaRPr>
          </a:p>
        </p:txBody>
      </p:sp>
      <p:pic>
        <p:nvPicPr>
          <p:cNvPr id="125" name="Google Shape;125;p20"/>
          <p:cNvPicPr preferRelativeResize="0"/>
          <p:nvPr/>
        </p:nvPicPr>
        <p:blipFill>
          <a:blip r:embed="rId3">
            <a:alphaModFix/>
          </a:blip>
          <a:stretch>
            <a:fillRect/>
          </a:stretch>
        </p:blipFill>
        <p:spPr>
          <a:xfrm>
            <a:off x="2670175" y="702200"/>
            <a:ext cx="6473824" cy="2308061"/>
          </a:xfrm>
          <a:prstGeom prst="rect">
            <a:avLst/>
          </a:prstGeom>
          <a:noFill/>
          <a:ln>
            <a:noFill/>
          </a:ln>
        </p:spPr>
      </p:pic>
      <p:pic>
        <p:nvPicPr>
          <p:cNvPr id="126" name="Google Shape;126;p20"/>
          <p:cNvPicPr preferRelativeResize="0"/>
          <p:nvPr/>
        </p:nvPicPr>
        <p:blipFill>
          <a:blip r:embed="rId4">
            <a:alphaModFix/>
          </a:blip>
          <a:stretch>
            <a:fillRect/>
          </a:stretch>
        </p:blipFill>
        <p:spPr>
          <a:xfrm>
            <a:off x="2790700" y="3010250"/>
            <a:ext cx="6353301" cy="2133250"/>
          </a:xfrm>
          <a:prstGeom prst="rect">
            <a:avLst/>
          </a:prstGeom>
          <a:noFill/>
          <a:ln>
            <a:noFill/>
          </a:ln>
        </p:spPr>
      </p:pic>
      <p:pic>
        <p:nvPicPr>
          <p:cNvPr id="127" name="Google Shape;127;p20"/>
          <p:cNvPicPr preferRelativeResize="0"/>
          <p:nvPr/>
        </p:nvPicPr>
        <p:blipFill rotWithShape="1">
          <a:blip r:embed="rId5">
            <a:alphaModFix/>
          </a:blip>
          <a:srcRect b="8629" l="0" r="0" t="8629"/>
          <a:stretch/>
        </p:blipFill>
        <p:spPr>
          <a:xfrm>
            <a:off x="1637025" y="3208675"/>
            <a:ext cx="1033150" cy="851300"/>
          </a:xfrm>
          <a:prstGeom prst="rect">
            <a:avLst/>
          </a:prstGeom>
          <a:noFill/>
          <a:ln>
            <a:noFill/>
          </a:ln>
        </p:spPr>
      </p:pic>
      <p:pic>
        <p:nvPicPr>
          <p:cNvPr id="128" name="Google Shape;128;p20"/>
          <p:cNvPicPr preferRelativeResize="0"/>
          <p:nvPr/>
        </p:nvPicPr>
        <p:blipFill>
          <a:blip r:embed="rId6">
            <a:alphaModFix/>
          </a:blip>
          <a:stretch>
            <a:fillRect/>
          </a:stretch>
        </p:blipFill>
        <p:spPr>
          <a:xfrm>
            <a:off x="904550" y="1597950"/>
            <a:ext cx="1765627" cy="69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1"/>
          <p:cNvSpPr/>
          <p:nvPr/>
        </p:nvSpPr>
        <p:spPr>
          <a:xfrm>
            <a:off x="206400" y="0"/>
            <a:ext cx="1196400" cy="451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type="ctrTitle"/>
          </p:nvPr>
        </p:nvSpPr>
        <p:spPr>
          <a:xfrm>
            <a:off x="206400" y="0"/>
            <a:ext cx="2324400" cy="734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u="sng"/>
              <a:t>Sentiment </a:t>
            </a:r>
            <a:endParaRPr u="sng"/>
          </a:p>
          <a:p>
            <a:pPr indent="0" lvl="0" marL="0" rtl="0" algn="l">
              <a:spcBef>
                <a:spcPts val="0"/>
              </a:spcBef>
              <a:spcAft>
                <a:spcPts val="0"/>
              </a:spcAft>
              <a:buNone/>
            </a:pPr>
            <a:r>
              <a:rPr lang="es" u="sng"/>
              <a:t>Analysis</a:t>
            </a:r>
            <a:endParaRPr u="sng"/>
          </a:p>
        </p:txBody>
      </p:sp>
      <p:cxnSp>
        <p:nvCxnSpPr>
          <p:cNvPr id="135" name="Google Shape;135;p21"/>
          <p:cNvCxnSpPr>
            <a:stCxn id="136" idx="2"/>
          </p:cNvCxnSpPr>
          <p:nvPr/>
        </p:nvCxnSpPr>
        <p:spPr>
          <a:xfrm>
            <a:off x="7093013" y="377725"/>
            <a:ext cx="9900" cy="2925000"/>
          </a:xfrm>
          <a:prstGeom prst="straightConnector1">
            <a:avLst/>
          </a:prstGeom>
          <a:noFill/>
          <a:ln cap="flat" cmpd="sng" w="19050">
            <a:solidFill>
              <a:srgbClr val="434343"/>
            </a:solidFill>
            <a:prstDash val="solid"/>
            <a:round/>
            <a:headEnd len="med" w="med" type="none"/>
            <a:tailEnd len="med" w="med" type="none"/>
          </a:ln>
        </p:spPr>
      </p:cxnSp>
      <p:cxnSp>
        <p:nvCxnSpPr>
          <p:cNvPr id="137" name="Google Shape;137;p21"/>
          <p:cNvCxnSpPr>
            <a:stCxn id="138" idx="2"/>
            <a:endCxn id="139" idx="2"/>
          </p:cNvCxnSpPr>
          <p:nvPr/>
        </p:nvCxnSpPr>
        <p:spPr>
          <a:xfrm>
            <a:off x="8545796" y="377725"/>
            <a:ext cx="9900" cy="2925000"/>
          </a:xfrm>
          <a:prstGeom prst="straightConnector1">
            <a:avLst/>
          </a:prstGeom>
          <a:noFill/>
          <a:ln cap="flat" cmpd="sng" w="19050">
            <a:solidFill>
              <a:srgbClr val="434343"/>
            </a:solidFill>
            <a:prstDash val="solid"/>
            <a:round/>
            <a:headEnd len="med" w="med" type="none"/>
            <a:tailEnd len="med" w="med" type="none"/>
          </a:ln>
        </p:spPr>
      </p:cxnSp>
      <p:cxnSp>
        <p:nvCxnSpPr>
          <p:cNvPr id="140" name="Google Shape;140;p21"/>
          <p:cNvCxnSpPr>
            <a:stCxn id="141" idx="2"/>
          </p:cNvCxnSpPr>
          <p:nvPr/>
        </p:nvCxnSpPr>
        <p:spPr>
          <a:xfrm>
            <a:off x="5640246" y="377725"/>
            <a:ext cx="600" cy="2925000"/>
          </a:xfrm>
          <a:prstGeom prst="straightConnector1">
            <a:avLst/>
          </a:prstGeom>
          <a:noFill/>
          <a:ln cap="flat" cmpd="sng" w="19050">
            <a:solidFill>
              <a:srgbClr val="434343"/>
            </a:solidFill>
            <a:prstDash val="solid"/>
            <a:round/>
            <a:headEnd len="med" w="med" type="none"/>
            <a:tailEnd len="med" w="med" type="none"/>
          </a:ln>
        </p:spPr>
      </p:cxnSp>
      <p:sp>
        <p:nvSpPr>
          <p:cNvPr id="142" name="Google Shape;142;p21"/>
          <p:cNvSpPr/>
          <p:nvPr/>
        </p:nvSpPr>
        <p:spPr>
          <a:xfrm>
            <a:off x="5042050" y="1522341"/>
            <a:ext cx="1196400" cy="303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Tesla</a:t>
            </a:r>
            <a:endParaRPr sz="1000">
              <a:solidFill>
                <a:schemeClr val="dk1"/>
              </a:solidFill>
              <a:latin typeface="Abel"/>
              <a:ea typeface="Abel"/>
              <a:cs typeface="Abel"/>
              <a:sym typeface="Abel"/>
            </a:endParaRPr>
          </a:p>
        </p:txBody>
      </p:sp>
      <p:sp>
        <p:nvSpPr>
          <p:cNvPr id="143" name="Google Shape;143;p21"/>
          <p:cNvSpPr/>
          <p:nvPr/>
        </p:nvSpPr>
        <p:spPr>
          <a:xfrm>
            <a:off x="6494833" y="1517791"/>
            <a:ext cx="1196400" cy="303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Abel"/>
                <a:ea typeface="Abel"/>
                <a:cs typeface="Abel"/>
                <a:sym typeface="Abel"/>
              </a:rPr>
              <a:t>Tesla</a:t>
            </a:r>
            <a:endParaRPr sz="1000">
              <a:solidFill>
                <a:schemeClr val="dk1"/>
              </a:solidFill>
              <a:latin typeface="Abel"/>
              <a:ea typeface="Abel"/>
              <a:cs typeface="Abel"/>
              <a:sym typeface="Abel"/>
            </a:endParaRPr>
          </a:p>
        </p:txBody>
      </p:sp>
      <p:sp>
        <p:nvSpPr>
          <p:cNvPr id="144" name="Google Shape;144;p21"/>
          <p:cNvSpPr/>
          <p:nvPr/>
        </p:nvSpPr>
        <p:spPr>
          <a:xfrm>
            <a:off x="7947604" y="1517791"/>
            <a:ext cx="1196400" cy="303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Abel"/>
                <a:ea typeface="Abel"/>
                <a:cs typeface="Abel"/>
                <a:sym typeface="Abel"/>
              </a:rPr>
              <a:t>Tesla</a:t>
            </a:r>
            <a:endParaRPr sz="1000">
              <a:solidFill>
                <a:schemeClr val="dk1"/>
              </a:solidFill>
              <a:latin typeface="Abel"/>
              <a:ea typeface="Abel"/>
              <a:cs typeface="Abel"/>
              <a:sym typeface="Abel"/>
            </a:endParaRPr>
          </a:p>
        </p:txBody>
      </p:sp>
      <p:sp>
        <p:nvSpPr>
          <p:cNvPr id="141" name="Google Shape;141;p21"/>
          <p:cNvSpPr txBox="1"/>
          <p:nvPr/>
        </p:nvSpPr>
        <p:spPr>
          <a:xfrm flipH="1">
            <a:off x="5042046" y="74125"/>
            <a:ext cx="11964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Anton"/>
                <a:ea typeface="Anton"/>
                <a:cs typeface="Anton"/>
                <a:sym typeface="Anton"/>
              </a:rPr>
              <a:t>Good</a:t>
            </a:r>
            <a:endParaRPr>
              <a:solidFill>
                <a:srgbClr val="434343"/>
              </a:solidFill>
              <a:latin typeface="Anton"/>
              <a:ea typeface="Anton"/>
              <a:cs typeface="Anton"/>
              <a:sym typeface="Anton"/>
            </a:endParaRPr>
          </a:p>
        </p:txBody>
      </p:sp>
      <p:sp>
        <p:nvSpPr>
          <p:cNvPr id="136" name="Google Shape;136;p21"/>
          <p:cNvSpPr txBox="1"/>
          <p:nvPr/>
        </p:nvSpPr>
        <p:spPr>
          <a:xfrm flipH="1">
            <a:off x="6494813" y="74125"/>
            <a:ext cx="11964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Anton"/>
                <a:ea typeface="Anton"/>
                <a:cs typeface="Anton"/>
                <a:sym typeface="Anton"/>
              </a:rPr>
              <a:t>Neutral</a:t>
            </a:r>
            <a:endParaRPr>
              <a:solidFill>
                <a:srgbClr val="434343"/>
              </a:solidFill>
              <a:latin typeface="Anton"/>
              <a:ea typeface="Anton"/>
              <a:cs typeface="Anton"/>
              <a:sym typeface="Anton"/>
            </a:endParaRPr>
          </a:p>
        </p:txBody>
      </p:sp>
      <p:sp>
        <p:nvSpPr>
          <p:cNvPr id="138" name="Google Shape;138;p21"/>
          <p:cNvSpPr txBox="1"/>
          <p:nvPr/>
        </p:nvSpPr>
        <p:spPr>
          <a:xfrm flipH="1">
            <a:off x="7947596" y="74125"/>
            <a:ext cx="11964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434343"/>
                </a:solidFill>
                <a:latin typeface="Anton"/>
                <a:ea typeface="Anton"/>
                <a:cs typeface="Anton"/>
                <a:sym typeface="Anton"/>
              </a:rPr>
              <a:t>Bad</a:t>
            </a:r>
            <a:endParaRPr>
              <a:solidFill>
                <a:srgbClr val="434343"/>
              </a:solidFill>
              <a:latin typeface="Anton"/>
              <a:ea typeface="Anton"/>
              <a:cs typeface="Anton"/>
              <a:sym typeface="Anton"/>
            </a:endParaRPr>
          </a:p>
        </p:txBody>
      </p:sp>
      <p:sp>
        <p:nvSpPr>
          <p:cNvPr id="145" name="Google Shape;145;p21"/>
          <p:cNvSpPr txBox="1"/>
          <p:nvPr/>
        </p:nvSpPr>
        <p:spPr>
          <a:xfrm flipH="1">
            <a:off x="5042046" y="683125"/>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Abel"/>
                <a:ea typeface="Abel"/>
                <a:cs typeface="Abel"/>
                <a:sym typeface="Abel"/>
              </a:rPr>
              <a:t>BlackRock</a:t>
            </a:r>
            <a:endParaRPr sz="1000">
              <a:solidFill>
                <a:srgbClr val="434343"/>
              </a:solidFill>
              <a:latin typeface="Abel"/>
              <a:ea typeface="Abel"/>
              <a:cs typeface="Abel"/>
              <a:sym typeface="Abel"/>
            </a:endParaRPr>
          </a:p>
        </p:txBody>
      </p:sp>
      <p:sp>
        <p:nvSpPr>
          <p:cNvPr id="146" name="Google Shape;146;p21"/>
          <p:cNvSpPr txBox="1"/>
          <p:nvPr/>
        </p:nvSpPr>
        <p:spPr>
          <a:xfrm flipH="1">
            <a:off x="6494813" y="683125"/>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Abel"/>
                <a:ea typeface="Abel"/>
                <a:cs typeface="Abel"/>
                <a:sym typeface="Abel"/>
              </a:rPr>
              <a:t>BlackRock</a:t>
            </a:r>
            <a:endParaRPr sz="1000">
              <a:solidFill>
                <a:srgbClr val="434343"/>
              </a:solidFill>
              <a:latin typeface="Abel"/>
              <a:ea typeface="Abel"/>
              <a:cs typeface="Abel"/>
              <a:sym typeface="Abel"/>
            </a:endParaRPr>
          </a:p>
        </p:txBody>
      </p:sp>
      <p:sp>
        <p:nvSpPr>
          <p:cNvPr id="147" name="Google Shape;147;p21"/>
          <p:cNvSpPr txBox="1"/>
          <p:nvPr/>
        </p:nvSpPr>
        <p:spPr>
          <a:xfrm flipH="1">
            <a:off x="7947596" y="683125"/>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rgbClr val="434343"/>
                </a:solidFill>
                <a:latin typeface="Abel"/>
                <a:ea typeface="Abel"/>
                <a:cs typeface="Abel"/>
                <a:sym typeface="Abel"/>
              </a:rPr>
              <a:t>BlackRock</a:t>
            </a:r>
            <a:endParaRPr sz="1000">
              <a:solidFill>
                <a:srgbClr val="434343"/>
              </a:solidFill>
              <a:latin typeface="Abel"/>
              <a:ea typeface="Abel"/>
              <a:cs typeface="Abel"/>
              <a:sym typeface="Abel"/>
            </a:endParaRPr>
          </a:p>
        </p:txBody>
      </p:sp>
      <p:sp>
        <p:nvSpPr>
          <p:cNvPr id="148" name="Google Shape;148;p21"/>
          <p:cNvSpPr txBox="1"/>
          <p:nvPr/>
        </p:nvSpPr>
        <p:spPr>
          <a:xfrm flipH="1">
            <a:off x="5042046" y="1046700"/>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Abel"/>
                <a:ea typeface="Abel"/>
                <a:cs typeface="Abel"/>
                <a:sym typeface="Abel"/>
              </a:rPr>
              <a:t>23</a:t>
            </a:r>
            <a:endParaRPr sz="1000">
              <a:solidFill>
                <a:srgbClr val="434343"/>
              </a:solidFill>
              <a:latin typeface="Abel"/>
              <a:ea typeface="Abel"/>
              <a:cs typeface="Abel"/>
              <a:sym typeface="Abel"/>
            </a:endParaRPr>
          </a:p>
        </p:txBody>
      </p:sp>
      <p:sp>
        <p:nvSpPr>
          <p:cNvPr id="149" name="Google Shape;149;p21"/>
          <p:cNvSpPr txBox="1"/>
          <p:nvPr/>
        </p:nvSpPr>
        <p:spPr>
          <a:xfrm flipH="1">
            <a:off x="6494813" y="1046700"/>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Abel"/>
                <a:ea typeface="Abel"/>
                <a:cs typeface="Abel"/>
                <a:sym typeface="Abel"/>
              </a:rPr>
              <a:t>0</a:t>
            </a:r>
            <a:endParaRPr sz="1000">
              <a:solidFill>
                <a:srgbClr val="434343"/>
              </a:solidFill>
              <a:latin typeface="Abel"/>
              <a:ea typeface="Abel"/>
              <a:cs typeface="Abel"/>
              <a:sym typeface="Abel"/>
            </a:endParaRPr>
          </a:p>
        </p:txBody>
      </p:sp>
      <p:sp>
        <p:nvSpPr>
          <p:cNvPr id="150" name="Google Shape;150;p21"/>
          <p:cNvSpPr txBox="1"/>
          <p:nvPr/>
        </p:nvSpPr>
        <p:spPr>
          <a:xfrm flipH="1">
            <a:off x="7947596" y="1046700"/>
            <a:ext cx="1196400" cy="30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434343"/>
                </a:solidFill>
                <a:latin typeface="Abel"/>
                <a:ea typeface="Abel"/>
                <a:cs typeface="Abel"/>
                <a:sym typeface="Abel"/>
              </a:rPr>
              <a:t>0</a:t>
            </a:r>
            <a:endParaRPr sz="1000">
              <a:solidFill>
                <a:srgbClr val="434343"/>
              </a:solidFill>
              <a:latin typeface="Abel"/>
              <a:ea typeface="Abel"/>
              <a:cs typeface="Abel"/>
              <a:sym typeface="Abel"/>
            </a:endParaRPr>
          </a:p>
        </p:txBody>
      </p:sp>
      <p:sp>
        <p:nvSpPr>
          <p:cNvPr id="151" name="Google Shape;151;p21"/>
          <p:cNvSpPr/>
          <p:nvPr/>
        </p:nvSpPr>
        <p:spPr>
          <a:xfrm>
            <a:off x="5042050" y="1907426"/>
            <a:ext cx="11964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23</a:t>
            </a:r>
            <a:endParaRPr sz="1000">
              <a:solidFill>
                <a:schemeClr val="dk1"/>
              </a:solidFill>
              <a:latin typeface="Abel"/>
              <a:ea typeface="Abel"/>
              <a:cs typeface="Abel"/>
              <a:sym typeface="Abel"/>
            </a:endParaRPr>
          </a:p>
        </p:txBody>
      </p:sp>
      <p:sp>
        <p:nvSpPr>
          <p:cNvPr id="152" name="Google Shape;152;p21"/>
          <p:cNvSpPr/>
          <p:nvPr/>
        </p:nvSpPr>
        <p:spPr>
          <a:xfrm>
            <a:off x="6494833" y="1907426"/>
            <a:ext cx="11964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0</a:t>
            </a:r>
            <a:endParaRPr sz="1000">
              <a:solidFill>
                <a:schemeClr val="dk1"/>
              </a:solidFill>
              <a:latin typeface="Abel"/>
              <a:ea typeface="Abel"/>
              <a:cs typeface="Abel"/>
              <a:sym typeface="Abel"/>
            </a:endParaRPr>
          </a:p>
        </p:txBody>
      </p:sp>
      <p:sp>
        <p:nvSpPr>
          <p:cNvPr id="153" name="Google Shape;153;p21"/>
          <p:cNvSpPr/>
          <p:nvPr/>
        </p:nvSpPr>
        <p:spPr>
          <a:xfrm>
            <a:off x="7947604" y="1907426"/>
            <a:ext cx="11964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0</a:t>
            </a:r>
            <a:endParaRPr sz="1000">
              <a:solidFill>
                <a:schemeClr val="dk1"/>
              </a:solidFill>
              <a:latin typeface="Abel"/>
              <a:ea typeface="Abel"/>
              <a:cs typeface="Abel"/>
              <a:sym typeface="Abel"/>
            </a:endParaRPr>
          </a:p>
        </p:txBody>
      </p:sp>
      <p:sp>
        <p:nvSpPr>
          <p:cNvPr id="154" name="Google Shape;154;p21"/>
          <p:cNvSpPr/>
          <p:nvPr/>
        </p:nvSpPr>
        <p:spPr>
          <a:xfrm>
            <a:off x="5042050" y="2292501"/>
            <a:ext cx="1196400" cy="303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Amazon</a:t>
            </a:r>
            <a:endParaRPr sz="1000">
              <a:solidFill>
                <a:schemeClr val="dk1"/>
              </a:solidFill>
              <a:latin typeface="Abel"/>
              <a:ea typeface="Abel"/>
              <a:cs typeface="Abel"/>
              <a:sym typeface="Abel"/>
            </a:endParaRPr>
          </a:p>
        </p:txBody>
      </p:sp>
      <p:sp>
        <p:nvSpPr>
          <p:cNvPr id="155" name="Google Shape;155;p21"/>
          <p:cNvSpPr/>
          <p:nvPr/>
        </p:nvSpPr>
        <p:spPr>
          <a:xfrm>
            <a:off x="6494833" y="2292501"/>
            <a:ext cx="1196400" cy="303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Abel"/>
                <a:ea typeface="Abel"/>
                <a:cs typeface="Abel"/>
                <a:sym typeface="Abel"/>
              </a:rPr>
              <a:t>Amazon</a:t>
            </a:r>
            <a:endParaRPr sz="1000">
              <a:solidFill>
                <a:schemeClr val="dk1"/>
              </a:solidFill>
              <a:latin typeface="Abel"/>
              <a:ea typeface="Abel"/>
              <a:cs typeface="Abel"/>
              <a:sym typeface="Abel"/>
            </a:endParaRPr>
          </a:p>
        </p:txBody>
      </p:sp>
      <p:sp>
        <p:nvSpPr>
          <p:cNvPr id="156" name="Google Shape;156;p21"/>
          <p:cNvSpPr/>
          <p:nvPr/>
        </p:nvSpPr>
        <p:spPr>
          <a:xfrm>
            <a:off x="7947604" y="2292501"/>
            <a:ext cx="1196400" cy="3036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Abel"/>
                <a:ea typeface="Abel"/>
                <a:cs typeface="Abel"/>
                <a:sym typeface="Abel"/>
              </a:rPr>
              <a:t>Amazon</a:t>
            </a:r>
            <a:endParaRPr sz="1000">
              <a:solidFill>
                <a:schemeClr val="dk1"/>
              </a:solidFill>
              <a:latin typeface="Abel"/>
              <a:ea typeface="Abel"/>
              <a:cs typeface="Abel"/>
              <a:sym typeface="Abel"/>
            </a:endParaRPr>
          </a:p>
        </p:txBody>
      </p:sp>
      <p:sp>
        <p:nvSpPr>
          <p:cNvPr id="157" name="Google Shape;157;p21"/>
          <p:cNvSpPr/>
          <p:nvPr/>
        </p:nvSpPr>
        <p:spPr>
          <a:xfrm>
            <a:off x="5042050" y="2999126"/>
            <a:ext cx="1196400" cy="303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23</a:t>
            </a:r>
            <a:endParaRPr sz="1000">
              <a:solidFill>
                <a:schemeClr val="dk1"/>
              </a:solidFill>
              <a:latin typeface="Abel"/>
              <a:ea typeface="Abel"/>
              <a:cs typeface="Abel"/>
              <a:sym typeface="Abel"/>
            </a:endParaRPr>
          </a:p>
        </p:txBody>
      </p:sp>
      <p:sp>
        <p:nvSpPr>
          <p:cNvPr id="158" name="Google Shape;158;p21"/>
          <p:cNvSpPr/>
          <p:nvPr/>
        </p:nvSpPr>
        <p:spPr>
          <a:xfrm>
            <a:off x="6465133" y="2999126"/>
            <a:ext cx="1196400" cy="303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0</a:t>
            </a:r>
            <a:endParaRPr sz="1000">
              <a:solidFill>
                <a:schemeClr val="dk1"/>
              </a:solidFill>
              <a:latin typeface="Abel"/>
              <a:ea typeface="Abel"/>
              <a:cs typeface="Abel"/>
              <a:sym typeface="Abel"/>
            </a:endParaRPr>
          </a:p>
        </p:txBody>
      </p:sp>
      <p:sp>
        <p:nvSpPr>
          <p:cNvPr id="139" name="Google Shape;139;p21"/>
          <p:cNvSpPr/>
          <p:nvPr/>
        </p:nvSpPr>
        <p:spPr>
          <a:xfrm>
            <a:off x="7957504" y="2999126"/>
            <a:ext cx="1196400" cy="303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Abel"/>
                <a:ea typeface="Abel"/>
                <a:cs typeface="Abel"/>
                <a:sym typeface="Abel"/>
              </a:rPr>
              <a:t>0</a:t>
            </a:r>
            <a:endParaRPr sz="1000">
              <a:solidFill>
                <a:schemeClr val="dk1"/>
              </a:solidFill>
              <a:latin typeface="Abel"/>
              <a:ea typeface="Abel"/>
              <a:cs typeface="Abel"/>
              <a:sym typeface="Abel"/>
            </a:endParaRPr>
          </a:p>
        </p:txBody>
      </p:sp>
      <p:sp>
        <p:nvSpPr>
          <p:cNvPr id="159" name="Google Shape;159;p21"/>
          <p:cNvSpPr txBox="1"/>
          <p:nvPr/>
        </p:nvSpPr>
        <p:spPr>
          <a:xfrm>
            <a:off x="1358875" y="329000"/>
            <a:ext cx="3095100" cy="204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bel"/>
              <a:buChar char="●"/>
            </a:pPr>
            <a:r>
              <a:rPr b="1" lang="es" sz="1100">
                <a:solidFill>
                  <a:schemeClr val="dk1"/>
                </a:solidFill>
              </a:rPr>
              <a:t>Sentiment analysis</a:t>
            </a:r>
            <a:r>
              <a:rPr lang="es" sz="1100">
                <a:solidFill>
                  <a:schemeClr val="dk1"/>
                </a:solidFill>
              </a:rPr>
              <a:t> is the interpretation and classification of emotions (positive, negative and neutral) within text data using text </a:t>
            </a:r>
            <a:r>
              <a:rPr b="1" lang="es" sz="1100">
                <a:solidFill>
                  <a:schemeClr val="dk1"/>
                </a:solidFill>
              </a:rPr>
              <a:t>analysis</a:t>
            </a:r>
            <a:r>
              <a:rPr lang="es" sz="1100">
                <a:solidFill>
                  <a:schemeClr val="dk1"/>
                </a:solidFill>
              </a:rPr>
              <a:t> techniques.</a:t>
            </a:r>
            <a:endParaRPr sz="1100">
              <a:solidFill>
                <a:schemeClr val="dk1"/>
              </a:solidFill>
            </a:endParaRPr>
          </a:p>
          <a:p>
            <a:pPr indent="-298450" lvl="0" marL="457200" rtl="0" algn="l">
              <a:spcBef>
                <a:spcPts val="0"/>
              </a:spcBef>
              <a:spcAft>
                <a:spcPts val="0"/>
              </a:spcAft>
              <a:buClr>
                <a:schemeClr val="dk1"/>
              </a:buClr>
              <a:buSzPts val="1100"/>
              <a:buChar char="●"/>
            </a:pPr>
            <a:r>
              <a:rPr lang="es" sz="1100">
                <a:solidFill>
                  <a:schemeClr val="dk1"/>
                </a:solidFill>
              </a:rPr>
              <a:t>The results displayed how many emotions occured after each earnings call. Emotions are determined with polarity. Polarity takes into account the amount of positive or negative terms that appear in a given sentence.</a:t>
            </a:r>
            <a:endParaRPr sz="1100">
              <a:solidFill>
                <a:schemeClr val="dk1"/>
              </a:solidFill>
            </a:endParaRPr>
          </a:p>
        </p:txBody>
      </p:sp>
      <p:pic>
        <p:nvPicPr>
          <p:cNvPr id="160" name="Google Shape;160;p21"/>
          <p:cNvPicPr preferRelativeResize="0"/>
          <p:nvPr/>
        </p:nvPicPr>
        <p:blipFill>
          <a:blip r:embed="rId3">
            <a:alphaModFix/>
          </a:blip>
          <a:stretch>
            <a:fillRect/>
          </a:stretch>
        </p:blipFill>
        <p:spPr>
          <a:xfrm>
            <a:off x="1555200" y="2528000"/>
            <a:ext cx="3334450" cy="20873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 type="subTitle"/>
          </p:nvPr>
        </p:nvSpPr>
        <p:spPr>
          <a:xfrm>
            <a:off x="100400" y="41625"/>
            <a:ext cx="3727800" cy="814500"/>
          </a:xfrm>
          <a:prstGeom prst="rect">
            <a:avLst/>
          </a:prstGeom>
        </p:spPr>
        <p:txBody>
          <a:bodyPr anchorCtr="0" anchor="ctr" bIns="91425" lIns="91425" spcFirstLastPara="1" rIns="91425" wrap="square" tIns="91425">
            <a:noAutofit/>
          </a:bodyPr>
          <a:lstStyle/>
          <a:p>
            <a:pPr indent="-304800" lvl="0" marL="457200" rtl="0" algn="l">
              <a:spcBef>
                <a:spcPts val="1000"/>
              </a:spcBef>
              <a:spcAft>
                <a:spcPts val="0"/>
              </a:spcAft>
              <a:buSzPts val="1200"/>
              <a:buChar char="●"/>
            </a:pPr>
            <a:r>
              <a:rPr lang="es"/>
              <a:t>The Random Forest classifier model gave me the best results. </a:t>
            </a:r>
            <a:r>
              <a:rPr lang="es"/>
              <a:t>Accuracy score was 0.42</a:t>
            </a:r>
            <a:endParaRPr/>
          </a:p>
        </p:txBody>
      </p:sp>
      <p:sp>
        <p:nvSpPr>
          <p:cNvPr id="166" name="Google Shape;166;p22"/>
          <p:cNvSpPr txBox="1"/>
          <p:nvPr>
            <p:ph type="ctrTitle"/>
          </p:nvPr>
        </p:nvSpPr>
        <p:spPr>
          <a:xfrm flipH="1">
            <a:off x="3225600" y="41625"/>
            <a:ext cx="5918400" cy="968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es" u="sng"/>
              <a:t>Random Forest</a:t>
            </a:r>
            <a:endParaRPr u="sng"/>
          </a:p>
        </p:txBody>
      </p:sp>
      <p:pic>
        <p:nvPicPr>
          <p:cNvPr id="167" name="Google Shape;167;p22"/>
          <p:cNvPicPr preferRelativeResize="0"/>
          <p:nvPr/>
        </p:nvPicPr>
        <p:blipFill>
          <a:blip r:embed="rId3">
            <a:alphaModFix/>
          </a:blip>
          <a:stretch>
            <a:fillRect/>
          </a:stretch>
        </p:blipFill>
        <p:spPr>
          <a:xfrm>
            <a:off x="4883725" y="2375625"/>
            <a:ext cx="4260274" cy="2767875"/>
          </a:xfrm>
          <a:prstGeom prst="rect">
            <a:avLst/>
          </a:prstGeom>
          <a:noFill/>
          <a:ln>
            <a:noFill/>
          </a:ln>
        </p:spPr>
      </p:pic>
      <p:pic>
        <p:nvPicPr>
          <p:cNvPr id="168" name="Google Shape;168;p22"/>
          <p:cNvPicPr preferRelativeResize="0"/>
          <p:nvPr/>
        </p:nvPicPr>
        <p:blipFill>
          <a:blip r:embed="rId4">
            <a:alphaModFix/>
          </a:blip>
          <a:stretch>
            <a:fillRect/>
          </a:stretch>
        </p:blipFill>
        <p:spPr>
          <a:xfrm>
            <a:off x="257350" y="717249"/>
            <a:ext cx="3261750" cy="2262650"/>
          </a:xfrm>
          <a:prstGeom prst="rect">
            <a:avLst/>
          </a:prstGeom>
          <a:noFill/>
          <a:ln>
            <a:noFill/>
          </a:ln>
        </p:spPr>
      </p:pic>
      <p:pic>
        <p:nvPicPr>
          <p:cNvPr id="169" name="Google Shape;169;p22"/>
          <p:cNvPicPr preferRelativeResize="0"/>
          <p:nvPr/>
        </p:nvPicPr>
        <p:blipFill>
          <a:blip r:embed="rId5">
            <a:alphaModFix/>
          </a:blip>
          <a:stretch>
            <a:fillRect/>
          </a:stretch>
        </p:blipFill>
        <p:spPr>
          <a:xfrm>
            <a:off x="0" y="2979900"/>
            <a:ext cx="4260274" cy="216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0" y="0"/>
            <a:ext cx="3664800" cy="9588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s" u="sng">
                <a:solidFill>
                  <a:srgbClr val="FF9900"/>
                </a:solidFill>
              </a:rPr>
              <a:t>Next STEPS</a:t>
            </a:r>
            <a:endParaRPr u="sng">
              <a:solidFill>
                <a:srgbClr val="FF9900"/>
              </a:solidFill>
            </a:endParaRPr>
          </a:p>
        </p:txBody>
      </p:sp>
      <p:sp>
        <p:nvSpPr>
          <p:cNvPr id="175" name="Google Shape;175;p23"/>
          <p:cNvSpPr txBox="1"/>
          <p:nvPr/>
        </p:nvSpPr>
        <p:spPr>
          <a:xfrm>
            <a:off x="72650" y="1053400"/>
            <a:ext cx="4693200" cy="3167400"/>
          </a:xfrm>
          <a:prstGeom prst="rect">
            <a:avLst/>
          </a:prstGeom>
          <a:noFill/>
          <a:ln>
            <a:noFill/>
          </a:ln>
        </p:spPr>
        <p:txBody>
          <a:bodyPr anchorCtr="0" anchor="t" bIns="91425" lIns="91425" spcFirstLastPara="1" rIns="91425" wrap="square" tIns="91425">
            <a:noAutofit/>
          </a:bodyPr>
          <a:lstStyle/>
          <a:p>
            <a:pPr indent="-317500" lvl="0" marL="457200" rtl="0" algn="l">
              <a:spcBef>
                <a:spcPts val="1000"/>
              </a:spcBef>
              <a:spcAft>
                <a:spcPts val="0"/>
              </a:spcAft>
              <a:buSzPts val="1400"/>
              <a:buFont typeface="Abel"/>
              <a:buChar char="●"/>
            </a:pPr>
            <a:r>
              <a:rPr b="1" lang="es">
                <a:latin typeface="Abel"/>
                <a:ea typeface="Abel"/>
                <a:cs typeface="Abel"/>
                <a:sym typeface="Abel"/>
              </a:rPr>
              <a:t>Implement content analysis toward the text; this process will help determine the presence of certain words, themes, or concepts.</a:t>
            </a:r>
            <a:endParaRPr b="1">
              <a:latin typeface="Abel"/>
              <a:ea typeface="Abel"/>
              <a:cs typeface="Abel"/>
              <a:sym typeface="Abel"/>
            </a:endParaRPr>
          </a:p>
          <a:p>
            <a:pPr indent="-317500" lvl="0" marL="457200" rtl="0" algn="l">
              <a:spcBef>
                <a:spcPts val="1000"/>
              </a:spcBef>
              <a:spcAft>
                <a:spcPts val="0"/>
              </a:spcAft>
              <a:buSzPts val="1400"/>
              <a:buFont typeface="Abel"/>
              <a:buChar char="●"/>
            </a:pPr>
            <a:r>
              <a:rPr b="1" lang="es">
                <a:latin typeface="Abel"/>
                <a:ea typeface="Abel"/>
                <a:cs typeface="Abel"/>
                <a:sym typeface="Abel"/>
              </a:rPr>
              <a:t>Attain more data for transcript/stock information going 10+ years.</a:t>
            </a:r>
            <a:endParaRPr b="1">
              <a:latin typeface="Abel"/>
              <a:ea typeface="Abel"/>
              <a:cs typeface="Abel"/>
              <a:sym typeface="Abel"/>
            </a:endParaRPr>
          </a:p>
          <a:p>
            <a:pPr indent="-317500" lvl="0" marL="457200" rtl="0" algn="l">
              <a:spcBef>
                <a:spcPts val="1000"/>
              </a:spcBef>
              <a:spcAft>
                <a:spcPts val="0"/>
              </a:spcAft>
              <a:buSzPts val="1400"/>
              <a:buFont typeface="Abel"/>
              <a:buChar char="●"/>
            </a:pPr>
            <a:r>
              <a:rPr b="1" lang="es">
                <a:latin typeface="Abel"/>
                <a:ea typeface="Abel"/>
                <a:cs typeface="Abel"/>
                <a:sym typeface="Abel"/>
              </a:rPr>
              <a:t>Read more on financial machine learning books.</a:t>
            </a:r>
            <a:endParaRPr b="1">
              <a:latin typeface="Abel"/>
              <a:ea typeface="Abel"/>
              <a:cs typeface="Abel"/>
              <a:sym typeface="Abel"/>
            </a:endParaRPr>
          </a:p>
        </p:txBody>
      </p:sp>
      <p:pic>
        <p:nvPicPr>
          <p:cNvPr id="176" name="Google Shape;176;p23"/>
          <p:cNvPicPr preferRelativeResize="0"/>
          <p:nvPr/>
        </p:nvPicPr>
        <p:blipFill>
          <a:blip r:embed="rId3">
            <a:alphaModFix/>
          </a:blip>
          <a:stretch>
            <a:fillRect/>
          </a:stretch>
        </p:blipFill>
        <p:spPr>
          <a:xfrm>
            <a:off x="5586225" y="2846625"/>
            <a:ext cx="4073350" cy="25292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Finance Meeting by Slidesgo">
  <a:themeElements>
    <a:clrScheme name="Simple Light">
      <a:dk1>
        <a:srgbClr val="000000"/>
      </a:dk1>
      <a:lt1>
        <a:srgbClr val="FFFFFF"/>
      </a:lt1>
      <a:dk2>
        <a:srgbClr val="595959"/>
      </a:dk2>
      <a:lt2>
        <a:srgbClr val="EEEEEE"/>
      </a:lt2>
      <a:accent1>
        <a:srgbClr val="F9DBBB"/>
      </a:accent1>
      <a:accent2>
        <a:srgbClr val="F9DBBB"/>
      </a:accent2>
      <a:accent3>
        <a:srgbClr val="F9DBBB"/>
      </a:accent3>
      <a:accent4>
        <a:srgbClr val="F9DBBB"/>
      </a:accent4>
      <a:accent5>
        <a:srgbClr val="F9DBBB"/>
      </a:accent5>
      <a:accent6>
        <a:srgbClr val="F9DBBB"/>
      </a:accent6>
      <a:hlink>
        <a:srgbClr val="F9DBB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